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91FD-BF3A-4BA7-8764-22F72DE3C5C9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6388A-81F1-4FA2-86EC-7E5B0E173C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0C0F-FC27-47BE-8579-641192B3822E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CCB8-18F3-4F34-8BC4-F6B72671C7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903893"/>
            <a:ext cx="45615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Набор комплексов: </a:t>
            </a:r>
          </a:p>
          <a:p>
            <a:pPr algn="ctr"/>
            <a:r>
              <a:rPr lang="ru-RU" sz="26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«Сердце и сосуды-норма»</a:t>
            </a:r>
            <a:endParaRPr lang="ru-RU" sz="2600" b="1" dirty="0">
              <a:solidFill>
                <a:srgbClr val="15AB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  <p:pic>
        <p:nvPicPr>
          <p:cNvPr id="10244" name="Picture 4" descr="https://www.1obl.ru/upload/resize_cache/iblock/8f3/1024_768_2/8f38e66ac310788e5a19de72300b8a8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142984"/>
            <a:ext cx="6286544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D:\D\Старый рабочий стол\HPSP\Для Миши\full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29191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 l="33836" t="42708" r="27930" b="19792"/>
          <a:stretch>
            <a:fillRect/>
          </a:stretch>
        </p:blipFill>
        <p:spPr bwMode="auto">
          <a:xfrm>
            <a:off x="1500188" y="3286125"/>
            <a:ext cx="6473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214942" y="704190"/>
            <a:ext cx="3571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атеросклероза сосудов, повышенного холестерина, тромбоза, повышенного давления и уровня стресса организма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D:\D\Старый рабочий стол\HPSP\Для Миш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 l="33812" t="30208" r="27930" b="39583"/>
          <a:stretch>
            <a:fillRect/>
          </a:stretch>
        </p:blipFill>
        <p:spPr bwMode="auto">
          <a:xfrm>
            <a:off x="1143000" y="3571875"/>
            <a:ext cx="7399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786313" y="1391181"/>
            <a:ext cx="4000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нервных проблем и нарушения кровообращения, снижение уровня стресса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D:\D\Старый рабочий стол\HPSP\Для Миши\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160182" cy="321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 l="33398" t="44792" r="27930" b="14583"/>
          <a:stretch>
            <a:fillRect/>
          </a:stretch>
        </p:blipFill>
        <p:spPr bwMode="auto">
          <a:xfrm>
            <a:off x="1785938" y="3214688"/>
            <a:ext cx="61674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500563" y="869090"/>
            <a:ext cx="42862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Нормализация артериального давления, профилактика нарушений кровообращения и повышения уровня холестерина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D:\D\Старый рабочий стол\HPSP\Для Миши\897d0f3e6bda3314e16b0a37f888fc50.jpg"/>
          <p:cNvPicPr>
            <a:picLocks noChangeAspect="1" noChangeArrowheads="1"/>
          </p:cNvPicPr>
          <p:nvPr/>
        </p:nvPicPr>
        <p:blipFill>
          <a:blip r:embed="rId2"/>
          <a:srcRect b="38952"/>
          <a:stretch>
            <a:fillRect/>
          </a:stretch>
        </p:blipFill>
        <p:spPr bwMode="auto">
          <a:xfrm>
            <a:off x="0" y="1"/>
            <a:ext cx="5098292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l="33398" t="28125" r="27930" b="34375"/>
          <a:stretch>
            <a:fillRect/>
          </a:stretch>
        </p:blipFill>
        <p:spPr bwMode="auto">
          <a:xfrm>
            <a:off x="1571625" y="3143250"/>
            <a:ext cx="6810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857750" y="1033991"/>
            <a:ext cx="42862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ИБС, комплексная нормализация работы организма, снижение уровня стресса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 l="8789" t="10417" r="33203" b="21875"/>
          <a:stretch>
            <a:fillRect/>
          </a:stretch>
        </p:blipFill>
        <p:spPr bwMode="auto">
          <a:xfrm>
            <a:off x="2285984" y="0"/>
            <a:ext cx="4644565" cy="3049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l="33594" t="38542" r="28320" b="25000"/>
          <a:stretch>
            <a:fillRect/>
          </a:stretch>
        </p:blipFill>
        <p:spPr bwMode="auto">
          <a:xfrm>
            <a:off x="1428750" y="3429000"/>
            <a:ext cx="6369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857250" y="2957452"/>
            <a:ext cx="7500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сердечно-сосудистых заболеваний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D:\D\Старый рабочий стол\HPSP\Для Миши\fullsiz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245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 l="33984" t="39583" r="27930" b="32292"/>
          <a:stretch>
            <a:fillRect/>
          </a:stretch>
        </p:blipFill>
        <p:spPr bwMode="auto">
          <a:xfrm>
            <a:off x="1779588" y="3857625"/>
            <a:ext cx="72215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3714750" y="1071563"/>
            <a:ext cx="52149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варикозного расширения и тромбоза вен, снятие отечности ног, регуляция кровообращения, нормализация работы печени и почек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D:\D\Старый рабочий стол\HPSP\Для Миши\varicose-veins.jpg"/>
          <p:cNvPicPr>
            <a:picLocks noChangeAspect="1" noChangeArrowheads="1"/>
          </p:cNvPicPr>
          <p:nvPr/>
        </p:nvPicPr>
        <p:blipFill>
          <a:blip r:embed="rId2"/>
          <a:srcRect t="9375" b="3125"/>
          <a:stretch>
            <a:fillRect/>
          </a:stretch>
        </p:blipFill>
        <p:spPr bwMode="auto">
          <a:xfrm>
            <a:off x="0" y="0"/>
            <a:ext cx="44624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 l="33398" t="25000" r="27930" b="37500"/>
          <a:stretch>
            <a:fillRect/>
          </a:stretch>
        </p:blipFill>
        <p:spPr bwMode="auto">
          <a:xfrm>
            <a:off x="1000125" y="2928938"/>
            <a:ext cx="72024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714876" y="500063"/>
            <a:ext cx="40004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варикоза. Регенерация вен. Нормализация кровообращения, снятие боли, нормализация работы печени и почек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94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7</cp:revision>
  <dcterms:created xsi:type="dcterms:W3CDTF">2019-10-23T15:02:53Z</dcterms:created>
  <dcterms:modified xsi:type="dcterms:W3CDTF">2019-10-23T15:58:46Z</dcterms:modified>
</cp:coreProperties>
</file>