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91FD-BF3A-4BA7-8764-22F72DE3C5C9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388A-81F1-4FA2-86EC-7E5B0E173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8181B6-CAD7-4B17-B9CA-C723201C80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.lifter.com.ua/data/2018/september/4216/erkltung-hausmittel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894" y="1262001"/>
            <a:ext cx="6676262" cy="445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79888" y="5903893"/>
            <a:ext cx="51982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8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«Простудные заболевания»</a:t>
            </a:r>
            <a:endParaRPr lang="ru-RU" sz="28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\Старый рабочий стол\HPSP\Для Миши\2018-09-26_134147-1100x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214974" cy="343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33771" t="44792" r="27930" b="33333"/>
          <a:stretch>
            <a:fillRect/>
          </a:stretch>
        </p:blipFill>
        <p:spPr bwMode="auto">
          <a:xfrm>
            <a:off x="714375" y="4286250"/>
            <a:ext cx="8004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500063" y="3429000"/>
            <a:ext cx="8286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снимает воспаление горла, уменьшает боль в горле, стабилизирует иммунитет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kak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214546" y="0"/>
            <a:ext cx="44961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 l="33398" t="38542" r="27930" b="35416"/>
          <a:stretch>
            <a:fillRect/>
          </a:stretch>
        </p:blipFill>
        <p:spPr bwMode="auto">
          <a:xfrm>
            <a:off x="1071563" y="4143375"/>
            <a:ext cx="7165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14375" y="3077174"/>
            <a:ext cx="7715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в качестве профилактики и восстановлении защитных функций организма, снятия воспаления, стабилизации иммунитета.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D:\D\Старый рабочий стол\HPSP\Для Миши\2550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361555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15"/>
          <p:cNvPicPr>
            <a:picLocks noChangeAspect="1" noChangeArrowheads="1"/>
          </p:cNvPicPr>
          <p:nvPr/>
        </p:nvPicPr>
        <p:blipFill>
          <a:blip r:embed="rId3"/>
          <a:srcRect l="33398" t="42709" r="28516" b="26041"/>
          <a:stretch>
            <a:fillRect/>
          </a:stretch>
        </p:blipFill>
        <p:spPr bwMode="auto">
          <a:xfrm>
            <a:off x="1285875" y="3857625"/>
            <a:ext cx="6499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143000" y="3000375"/>
            <a:ext cx="6943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для уменьшения воспаления, снятия боли.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76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/>
          <a:srcRect l="33398" t="29167" r="27930" b="17708"/>
          <a:stretch>
            <a:fillRect/>
          </a:stretch>
        </p:blipFill>
        <p:spPr bwMode="auto">
          <a:xfrm>
            <a:off x="2071688" y="2770188"/>
            <a:ext cx="5291137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286248" y="571500"/>
            <a:ext cx="47148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простудных заболеваний, усталости и укрепление защитных функций организма.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D\Старый рабочий стол\HPSP\Для Миши\40_1000x0-1000x550.jpg"/>
          <p:cNvPicPr>
            <a:picLocks noChangeAspect="1" noChangeArrowheads="1"/>
          </p:cNvPicPr>
          <p:nvPr/>
        </p:nvPicPr>
        <p:blipFill>
          <a:blip r:embed="rId2"/>
          <a:srcRect r="15582"/>
          <a:stretch>
            <a:fillRect/>
          </a:stretch>
        </p:blipFill>
        <p:spPr bwMode="auto">
          <a:xfrm>
            <a:off x="-1" y="0"/>
            <a:ext cx="482448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33398" t="33333" r="27930" b="28125"/>
          <a:stretch>
            <a:fillRect/>
          </a:stretch>
        </p:blipFill>
        <p:spPr bwMode="auto">
          <a:xfrm>
            <a:off x="1571625" y="3214688"/>
            <a:ext cx="64992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857751" y="714375"/>
            <a:ext cx="41434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в острый период стабилизирует работу иммунной системы, снижает вирусную токсическую нагрузку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D\Старый рабочий стол\HPSP\Для Миши\virusnaya-angina2-1024x6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14099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33398" t="37500" r="27930" b="35417"/>
          <a:stretch>
            <a:fillRect/>
          </a:stretch>
        </p:blipFill>
        <p:spPr bwMode="auto">
          <a:xfrm>
            <a:off x="714375" y="3786188"/>
            <a:ext cx="7797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43500" y="1071563"/>
            <a:ext cx="3857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Применяется в комплексном лечении стафилококо-стрептококовой инфекции, фарингита, ангины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D\Старый рабочий стол\HPSP\Для Миши\38701_900.jpg"/>
          <p:cNvPicPr>
            <a:picLocks noChangeAspect="1" noChangeArrowheads="1"/>
          </p:cNvPicPr>
          <p:nvPr/>
        </p:nvPicPr>
        <p:blipFill>
          <a:blip r:embed="rId2"/>
          <a:srcRect r="1639" b="18638"/>
          <a:stretch>
            <a:fillRect/>
          </a:stretch>
        </p:blipFill>
        <p:spPr bwMode="auto">
          <a:xfrm>
            <a:off x="0" y="0"/>
            <a:ext cx="428624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l="33398" t="44792" r="28516" b="28125"/>
          <a:stretch>
            <a:fillRect/>
          </a:stretch>
        </p:blipFill>
        <p:spPr bwMode="auto">
          <a:xfrm>
            <a:off x="1000125" y="3786188"/>
            <a:ext cx="76787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500563" y="642938"/>
            <a:ext cx="43576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острый период в комплексном лечении простудных заболеваний снижает отечность слизистой, снимает воспаление, способствует предотвращению осложнений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3" descr="D:\D\Старый рабочий стол\HPSP\Для Миши\Pristenochnyj-gajmorit-1.jpg"/>
          <p:cNvPicPr>
            <a:picLocks noChangeAspect="1" noChangeArrowheads="1"/>
          </p:cNvPicPr>
          <p:nvPr/>
        </p:nvPicPr>
        <p:blipFill>
          <a:blip r:embed="rId2" cstate="print"/>
          <a:srcRect l="30064"/>
          <a:stretch>
            <a:fillRect/>
          </a:stretch>
        </p:blipFill>
        <p:spPr bwMode="auto">
          <a:xfrm>
            <a:off x="5429256" y="0"/>
            <a:ext cx="3714744" cy="354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l="33864" t="47917" r="27930" b="15625"/>
          <a:stretch>
            <a:fillRect/>
          </a:stretch>
        </p:blipFill>
        <p:spPr bwMode="auto">
          <a:xfrm>
            <a:off x="1071563" y="3571875"/>
            <a:ext cx="6121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28625" y="1000125"/>
            <a:ext cx="47863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 Narrow" pitchFamily="34" charset="0"/>
              </a:rPr>
              <a:t>В комплексном лечении оказывает антисептическое, противовоспалительное, детоксикационное действие, снижает заложенность носа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D\Старый рабочий стол\HPSP\Для Миши\fot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8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33823" t="20833" r="27930" b="45833"/>
          <a:stretch>
            <a:fillRect/>
          </a:stretch>
        </p:blipFill>
        <p:spPr bwMode="auto">
          <a:xfrm>
            <a:off x="1292225" y="3357563"/>
            <a:ext cx="71405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857750" y="500063"/>
            <a:ext cx="41434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стабилизирует работу иммунной системы, блокирует активность инфекции, уменьшает рефлекторный кашель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133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2019-10-23T15:02:53Z</dcterms:created>
  <dcterms:modified xsi:type="dcterms:W3CDTF">2019-10-23T15:28:42Z</dcterms:modified>
</cp:coreProperties>
</file>