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6" r:id="rId2"/>
    <p:sldId id="267" r:id="rId3"/>
    <p:sldId id="268" r:id="rId4"/>
    <p:sldId id="269" r:id="rId5"/>
    <p:sldId id="270" r:id="rId6"/>
    <p:sldId id="27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AB2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4291FD-BF3A-4BA7-8764-22F72DE3C5C9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6388A-81F1-4FA2-86EC-7E5B0E173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6388A-81F1-4FA2-86EC-7E5B0E173CB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0C0F-FC27-47BE-8579-641192B3822E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CCB8-18F3-4F34-8BC4-F6B72671C7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0C0F-FC27-47BE-8579-641192B3822E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CCB8-18F3-4F34-8BC4-F6B72671C7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0C0F-FC27-47BE-8579-641192B3822E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CCB8-18F3-4F34-8BC4-F6B72671C7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0C0F-FC27-47BE-8579-641192B3822E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CCB8-18F3-4F34-8BC4-F6B72671C7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0C0F-FC27-47BE-8579-641192B3822E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CCB8-18F3-4F34-8BC4-F6B72671C7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0C0F-FC27-47BE-8579-641192B3822E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CCB8-18F3-4F34-8BC4-F6B72671C7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0C0F-FC27-47BE-8579-641192B3822E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CCB8-18F3-4F34-8BC4-F6B72671C7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0C0F-FC27-47BE-8579-641192B3822E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CCB8-18F3-4F34-8BC4-F6B72671C7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0C0F-FC27-47BE-8579-641192B3822E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CCB8-18F3-4F34-8BC4-F6B72671C7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0C0F-FC27-47BE-8579-641192B3822E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CCB8-18F3-4F34-8BC4-F6B72671C7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0C0F-FC27-47BE-8579-641192B3822E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CCB8-18F3-4F34-8BC4-F6B72671C7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D0C0F-FC27-47BE-8579-641192B3822E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9CCB8-18F3-4F34-8BC4-F6B72671C7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7686" y="5786454"/>
            <a:ext cx="3480376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15AB20"/>
                </a:solidFill>
                <a:latin typeface="Arial" pitchFamily="34" charset="0"/>
                <a:cs typeface="Arial" pitchFamily="34" charset="0"/>
              </a:rPr>
              <a:t>Набор комплексов: </a:t>
            </a:r>
          </a:p>
          <a:p>
            <a:pPr algn="ctr"/>
            <a:r>
              <a:rPr lang="ru-RU" sz="2600" b="1" dirty="0" smtClean="0">
                <a:solidFill>
                  <a:srgbClr val="15AB20"/>
                </a:solidFill>
                <a:latin typeface="Arial" pitchFamily="34" charset="0"/>
                <a:cs typeface="Arial" pitchFamily="34" charset="0"/>
              </a:rPr>
              <a:t>«Профилактика»</a:t>
            </a:r>
            <a:endParaRPr lang="ru-RU" sz="2600" b="1" dirty="0">
              <a:solidFill>
                <a:srgbClr val="15AB2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гот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400" y="31902"/>
            <a:ext cx="2159146" cy="1968338"/>
          </a:xfrm>
          <a:prstGeom prst="rect">
            <a:avLst/>
          </a:prstGeom>
        </p:spPr>
      </p:pic>
      <p:pic>
        <p:nvPicPr>
          <p:cNvPr id="5" name="Рисунок 4" descr="bad-tiens-photo.jpg"/>
          <p:cNvPicPr>
            <a:picLocks noChangeAspect="1"/>
          </p:cNvPicPr>
          <p:nvPr/>
        </p:nvPicPr>
        <p:blipFill>
          <a:blip r:embed="rId3">
            <a:lum contrast="10000"/>
          </a:blip>
          <a:stretch>
            <a:fillRect/>
          </a:stretch>
        </p:blipFill>
        <p:spPr>
          <a:xfrm>
            <a:off x="2857488" y="142852"/>
            <a:ext cx="5715016" cy="571501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D:\D\Старый рабочий стол\HPSP\Для Миши\slide.jpg"/>
          <p:cNvPicPr>
            <a:picLocks noChangeAspect="1" noChangeArrowheads="1"/>
          </p:cNvPicPr>
          <p:nvPr/>
        </p:nvPicPr>
        <p:blipFill>
          <a:blip r:embed="rId2"/>
          <a:srcRect r="47891"/>
          <a:stretch>
            <a:fillRect/>
          </a:stretch>
        </p:blipFill>
        <p:spPr bwMode="auto">
          <a:xfrm>
            <a:off x="0" y="0"/>
            <a:ext cx="3637310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/>
          <a:srcRect l="33984" t="17708" r="28516" b="39583"/>
          <a:stretch>
            <a:fillRect/>
          </a:stretch>
        </p:blipFill>
        <p:spPr bwMode="auto">
          <a:xfrm>
            <a:off x="1857375" y="2857500"/>
            <a:ext cx="6243638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TextBox 3"/>
          <p:cNvSpPr txBox="1">
            <a:spLocks noChangeArrowheads="1"/>
          </p:cNvSpPr>
          <p:nvPr/>
        </p:nvSpPr>
        <p:spPr bwMode="auto">
          <a:xfrm>
            <a:off x="3643313" y="857250"/>
            <a:ext cx="52863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15AB20"/>
                </a:solidFill>
                <a:latin typeface="Arial" pitchFamily="34" charset="0"/>
                <a:cs typeface="Arial" pitchFamily="34" charset="0"/>
              </a:rPr>
              <a:t>Снятие усталости глаз, воспаления, регенерация зрительного нерва и сетчатки глаз, регуляция зрения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D:\D\Старый рабочий стол\HPSP\Для Миши\1_UDSdvzbUXpPU4bZKNj7xaQ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3231591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/>
          <a:srcRect l="33984" t="41667" r="27930" b="28125"/>
          <a:stretch>
            <a:fillRect/>
          </a:stretch>
        </p:blipFill>
        <p:spPr bwMode="auto">
          <a:xfrm>
            <a:off x="785813" y="3349625"/>
            <a:ext cx="78613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TextBox 3"/>
          <p:cNvSpPr txBox="1">
            <a:spLocks noChangeArrowheads="1"/>
          </p:cNvSpPr>
          <p:nvPr/>
        </p:nvSpPr>
        <p:spPr bwMode="auto">
          <a:xfrm>
            <a:off x="3571875" y="1000125"/>
            <a:ext cx="54292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15AB20"/>
                </a:solidFill>
                <a:latin typeface="Arial" pitchFamily="34" charset="0"/>
                <a:cs typeface="Arial" pitchFamily="34" charset="0"/>
              </a:rPr>
              <a:t>Профилактика акне, регуляция работы организма (желудочно-кишечного тракта, печени, почек), выведение токсинов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D:\D\Старый рабочий стол\HPSP\Для Миши\immuno-1024x6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4483152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227" name="Picture 4"/>
          <p:cNvPicPr>
            <a:picLocks noChangeAspect="1" noChangeArrowheads="1"/>
          </p:cNvPicPr>
          <p:nvPr/>
        </p:nvPicPr>
        <p:blipFill>
          <a:blip r:embed="rId3"/>
          <a:srcRect l="33594" t="35417" r="28320" b="22916"/>
          <a:stretch>
            <a:fillRect/>
          </a:stretch>
        </p:blipFill>
        <p:spPr bwMode="auto">
          <a:xfrm>
            <a:off x="1285875" y="2928938"/>
            <a:ext cx="6383338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TextBox 3"/>
          <p:cNvSpPr txBox="1">
            <a:spLocks noChangeArrowheads="1"/>
          </p:cNvSpPr>
          <p:nvPr/>
        </p:nvSpPr>
        <p:spPr bwMode="auto">
          <a:xfrm>
            <a:off x="4429125" y="500063"/>
            <a:ext cx="471487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15AB20"/>
                </a:solidFill>
                <a:latin typeface="Arial" pitchFamily="34" charset="0"/>
                <a:cs typeface="Arial" pitchFamily="34" charset="0"/>
              </a:rPr>
              <a:t>Профилактика онкологии, стабилизация эндокринной и иммунной системы, укрепление защитных функций организма, детоксикация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Yv96wbWkAEag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6" y="71414"/>
            <a:ext cx="4286280" cy="321471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12305" t="23958" r="49023" b="12500"/>
          <a:stretch>
            <a:fillRect/>
          </a:stretch>
        </p:blipFill>
        <p:spPr bwMode="auto">
          <a:xfrm>
            <a:off x="4357686" y="2500306"/>
            <a:ext cx="471490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929322" y="2100196"/>
            <a:ext cx="19313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15AB20"/>
                </a:solidFill>
                <a:latin typeface="Arial" pitchFamily="34" charset="0"/>
                <a:cs typeface="Arial" pitchFamily="34" charset="0"/>
              </a:rPr>
              <a:t>Времена года</a:t>
            </a:r>
            <a:endParaRPr lang="ru-RU" sz="2000" dirty="0">
              <a:solidFill>
                <a:srgbClr val="15AB2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09275245238ea830fhealthy-habits-1200x9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8" y="71414"/>
            <a:ext cx="4643438" cy="348257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 l="12305" t="37223" r="49609" b="17708"/>
          <a:stretch>
            <a:fillRect/>
          </a:stretch>
        </p:blipFill>
        <p:spPr bwMode="auto">
          <a:xfrm>
            <a:off x="3714744" y="3220181"/>
            <a:ext cx="5357850" cy="3566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429256" y="2714620"/>
            <a:ext cx="2857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5AB20"/>
                </a:solidFill>
                <a:latin typeface="Arial" pitchFamily="34" charset="0"/>
                <a:cs typeface="Arial" pitchFamily="34" charset="0"/>
              </a:rPr>
              <a:t>Качество жизни</a:t>
            </a:r>
            <a:endParaRPr lang="ru-RU" sz="2000" dirty="0">
              <a:solidFill>
                <a:srgbClr val="15AB2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57</Words>
  <Application>Microsoft Office PowerPoint</Application>
  <PresentationFormat>Экран (4:3)</PresentationFormat>
  <Paragraphs>8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HP</cp:lastModifiedBy>
  <cp:revision>17</cp:revision>
  <dcterms:created xsi:type="dcterms:W3CDTF">2019-10-23T15:02:53Z</dcterms:created>
  <dcterms:modified xsi:type="dcterms:W3CDTF">2019-10-23T17:21:38Z</dcterms:modified>
</cp:coreProperties>
</file>