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71" r:id="rId3"/>
    <p:sldId id="272" r:id="rId4"/>
    <p:sldId id="273" r:id="rId5"/>
    <p:sldId id="274" r:id="rId6"/>
    <p:sldId id="267" r:id="rId7"/>
    <p:sldId id="268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291FD-BF3A-4BA7-8764-22F72DE3C5C9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6388A-81F1-4FA2-86EC-7E5B0E173C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D0C0F-FC27-47BE-8579-641192B3822E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CCB8-18F3-4F34-8BC4-F6B72671C7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3577.op9lwo.620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28662" y="920624"/>
            <a:ext cx="8215338" cy="50087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43240" y="5903893"/>
            <a:ext cx="576952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Набор комплексов: </a:t>
            </a:r>
          </a:p>
          <a:p>
            <a:pPr algn="ctr"/>
            <a:r>
              <a:rPr lang="ru-RU" sz="2600" b="1" dirty="0" smtClean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«Опорно-двигательный аппарат»</a:t>
            </a:r>
            <a:endParaRPr lang="ru-RU" sz="2600" b="1" dirty="0">
              <a:solidFill>
                <a:srgbClr val="15AB2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г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00" y="31902"/>
            <a:ext cx="2159146" cy="1968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D\Старый рабочий стол\HPSP\Для Миши\postpag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-1"/>
            <a:ext cx="4714876" cy="3536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 l="33984" t="34375" r="27930" b="43750"/>
          <a:stretch>
            <a:fillRect/>
          </a:stretch>
        </p:blipFill>
        <p:spPr bwMode="auto">
          <a:xfrm>
            <a:off x="928688" y="4429125"/>
            <a:ext cx="7518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42875" y="3500438"/>
            <a:ext cx="8858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снимает боль, регулирует обмен (баланс) кальция и фосфора, способствует регенерации клеток и хряща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HP\Desktop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43313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 l="33398" t="22916" r="27930" b="17708"/>
          <a:stretch>
            <a:fillRect/>
          </a:stretch>
        </p:blipFill>
        <p:spPr bwMode="auto">
          <a:xfrm>
            <a:off x="3643313" y="785813"/>
            <a:ext cx="55006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0" y="3786188"/>
            <a:ext cx="37147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снимает боль, регулирует обмен (баланс) кальция и фосфора, способствует регенерации клеток и хряща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HP\Desktop\shejnyi-osteohondro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4071934" cy="271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 l="33984" t="40625" r="28516" b="18750"/>
          <a:stretch>
            <a:fillRect/>
          </a:stretch>
        </p:blipFill>
        <p:spPr bwMode="auto">
          <a:xfrm>
            <a:off x="1785938" y="3500438"/>
            <a:ext cx="55102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14282" y="2721114"/>
            <a:ext cx="87154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Профилактика заболеваний опорно-двигательного аппарата, снятие боли, спазма мышц, усталости спины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D:\D\Старый рабочий стол\HPSP\Для Миши\spina.jpg"/>
          <p:cNvPicPr>
            <a:picLocks noChangeAspect="1" noChangeArrowheads="1"/>
          </p:cNvPicPr>
          <p:nvPr/>
        </p:nvPicPr>
        <p:blipFill>
          <a:blip r:embed="rId2"/>
          <a:srcRect l="28804" r="8424"/>
          <a:stretch>
            <a:fillRect/>
          </a:stretch>
        </p:blipFill>
        <p:spPr bwMode="auto">
          <a:xfrm>
            <a:off x="0" y="-1"/>
            <a:ext cx="3571868" cy="3284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 l="33984" t="48958" r="28516" b="12500"/>
          <a:stretch>
            <a:fillRect/>
          </a:stretch>
        </p:blipFill>
        <p:spPr bwMode="auto">
          <a:xfrm>
            <a:off x="1714500" y="3286125"/>
            <a:ext cx="61769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786182" y="785813"/>
            <a:ext cx="50720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остеохондроза снимает боли, люмбаго, прострелы, ишиас, способствует регенерации нервов, стабилизирует работу иммунной системы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D:\D\Старый рабочий стол\HPSP\Для Миши\sm.aspx.jpg"/>
          <p:cNvPicPr>
            <a:picLocks noChangeAspect="1" noChangeArrowheads="1"/>
          </p:cNvPicPr>
          <p:nvPr/>
        </p:nvPicPr>
        <p:blipFill>
          <a:blip r:embed="rId2"/>
          <a:srcRect t="-600" r="30875"/>
          <a:stretch>
            <a:fillRect/>
          </a:stretch>
        </p:blipFill>
        <p:spPr bwMode="auto">
          <a:xfrm>
            <a:off x="2214546" y="0"/>
            <a:ext cx="4643470" cy="450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 l="33398" t="21875" r="34375" b="67709"/>
          <a:stretch>
            <a:fillRect/>
          </a:stretch>
        </p:blipFill>
        <p:spPr bwMode="auto">
          <a:xfrm>
            <a:off x="714375" y="5429250"/>
            <a:ext cx="7858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357313" y="4578502"/>
            <a:ext cx="6429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Способствует поддержке и предотвращению болевых ощущений и спазмов мышц спины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:\D\Старый рабочий стол\HPSP\Для Миши\81oQV3UkLZL.SX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0"/>
            <a:ext cx="428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 l="33745" t="43750" r="28516" b="42708"/>
          <a:stretch>
            <a:fillRect/>
          </a:stretch>
        </p:blipFill>
        <p:spPr bwMode="auto">
          <a:xfrm>
            <a:off x="642938" y="5286375"/>
            <a:ext cx="7786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71563" y="4357688"/>
            <a:ext cx="6786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Снимает острое воспаление, снижает уровень боли различной этиологии.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D:\D\Старый рабочий стол\HPSP\Для Миши\iStock-512749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875956" cy="410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 l="33780" t="48958" r="27930" b="35417"/>
          <a:stretch>
            <a:fillRect/>
          </a:stretch>
        </p:blipFill>
        <p:spPr bwMode="auto">
          <a:xfrm>
            <a:off x="428625" y="4956175"/>
            <a:ext cx="82867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57250" y="4071938"/>
            <a:ext cx="728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В комплексном лечении для снятия уровня воспаления, боли, повышения заживляемости ран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33984" t="58333" r="28516" b="16667"/>
          <a:stretch>
            <a:fillRect/>
          </a:stretch>
        </p:blipFill>
        <p:spPr bwMode="auto">
          <a:xfrm>
            <a:off x="1214438" y="4286250"/>
            <a:ext cx="6858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D:\D\Старый рабочий стол\HPSP\Для Миши\ask-the-doc-how-can-i-eat-to-boost-my-ener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0"/>
            <a:ext cx="525069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85813" y="3429000"/>
            <a:ext cx="7750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15AB20"/>
                </a:solidFill>
                <a:latin typeface="Arial" pitchFamily="34" charset="0"/>
                <a:cs typeface="Arial" pitchFamily="34" charset="0"/>
              </a:rPr>
              <a:t>Снимает синдром хронической усталости, заряжает энергией, дает заряд бодрости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12</cp:revision>
  <dcterms:created xsi:type="dcterms:W3CDTF">2019-10-23T15:02:53Z</dcterms:created>
  <dcterms:modified xsi:type="dcterms:W3CDTF">2019-10-23T16:38:40Z</dcterms:modified>
</cp:coreProperties>
</file>