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903893"/>
            <a:ext cx="42934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«Обмен веществ-норма»</a:t>
            </a:r>
            <a:endParaRPr lang="ru-RU" sz="26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11" name="Рисунок 10" descr="Kak-vosstanovit-metabol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357298"/>
            <a:ext cx="6715140" cy="449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D:\D\Старый рабочий стол\HPSP\Для Миши\weight-loss-platea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279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 l="33398" t="34375" r="27930" b="19791"/>
          <a:stretch>
            <a:fillRect/>
          </a:stretch>
        </p:blipFill>
        <p:spPr bwMode="auto">
          <a:xfrm>
            <a:off x="1643063" y="2762250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929094" y="253537"/>
            <a:ext cx="51435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подходе к снижению веса (диета, физическая активность) способствует уменьшению аппетита, нормализует работу желудочно-кишечного тракта, почек, эндокринной системы. Способствует выведению токсинов из организма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D\Старый рабочий стол\HPSP\Для Миши\1672_diabetes-1724617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63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 l="33984" t="44792" r="28516" b="27083"/>
          <a:stretch>
            <a:fillRect/>
          </a:stretch>
        </p:blipFill>
        <p:spPr bwMode="auto">
          <a:xfrm>
            <a:off x="500063" y="3429000"/>
            <a:ext cx="812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5000625" y="1214438"/>
            <a:ext cx="3929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и комплексное лечение диабета 2 типа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D\Старый рабочий стол\HPSP\Для Миши\holesterin-1000x9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714776" cy="365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l="33984" t="47917" r="28516" b="30208"/>
          <a:stretch>
            <a:fillRect/>
          </a:stretch>
        </p:blipFill>
        <p:spPr bwMode="auto">
          <a:xfrm>
            <a:off x="1071563" y="4500563"/>
            <a:ext cx="71850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571500" y="3721246"/>
            <a:ext cx="7678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повышенного холестерина крови, регуляция функций печени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\Старый рабочий стол\HPSP\Для Миши\kamni-v-orga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5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 l="32227" t="34375" r="27930" b="31250"/>
          <a:stretch>
            <a:fillRect/>
          </a:stretch>
        </p:blipFill>
        <p:spPr bwMode="auto">
          <a:xfrm>
            <a:off x="1143000" y="3286125"/>
            <a:ext cx="73612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500688" y="785813"/>
            <a:ext cx="3643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желчекаменной болезни, нормализация работы печени и почек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D\Старый рабочий стол\HPSP\Для Миши\20fdc75704815e86d18cc94887f04f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14362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33984" t="37500" r="28516" b="30208"/>
          <a:stretch>
            <a:fillRect/>
          </a:stretch>
        </p:blipFill>
        <p:spPr bwMode="auto">
          <a:xfrm>
            <a:off x="1214438" y="3571875"/>
            <a:ext cx="6784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57158" y="3071810"/>
            <a:ext cx="8605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заболеваний печени и нарушения обмена веществ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\Старый рабочий стол\HPSP\Для Миши\Friends-Stress-Me-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 l="33398" t="50000" r="27930" b="30208"/>
          <a:stretch>
            <a:fillRect/>
          </a:stretch>
        </p:blipFill>
        <p:spPr bwMode="auto">
          <a:xfrm>
            <a:off x="1143000" y="4786313"/>
            <a:ext cx="71961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14375" y="4006998"/>
            <a:ext cx="7715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Снижает уровень стресса в организме, заряжает жизненной энергией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11</cp:revision>
  <dcterms:created xsi:type="dcterms:W3CDTF">2019-10-23T15:02:53Z</dcterms:created>
  <dcterms:modified xsi:type="dcterms:W3CDTF">2019-10-23T16:30:55Z</dcterms:modified>
</cp:coreProperties>
</file>