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4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4E037-42BF-4C66-B470-F64F0A5FDECF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6311DD-B40D-4D07-A4FD-205E403CCB0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311DD-B40D-4D07-A4FD-205E403CCB03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EBE55-2473-4220-B887-8C2252C744A8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8DDF-7359-4596-8A08-5CE0151B79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EBE55-2473-4220-B887-8C2252C744A8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8DDF-7359-4596-8A08-5CE0151B79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EBE55-2473-4220-B887-8C2252C744A8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8DDF-7359-4596-8A08-5CE0151B79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EBE55-2473-4220-B887-8C2252C744A8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8DDF-7359-4596-8A08-5CE0151B79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EBE55-2473-4220-B887-8C2252C744A8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8DDF-7359-4596-8A08-5CE0151B79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EBE55-2473-4220-B887-8C2252C744A8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8DDF-7359-4596-8A08-5CE0151B79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EBE55-2473-4220-B887-8C2252C744A8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8DDF-7359-4596-8A08-5CE0151B79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EBE55-2473-4220-B887-8C2252C744A8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8DDF-7359-4596-8A08-5CE0151B79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EBE55-2473-4220-B887-8C2252C744A8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8DDF-7359-4596-8A08-5CE0151B79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EBE55-2473-4220-B887-8C2252C744A8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8DDF-7359-4596-8A08-5CE0151B79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EBE55-2473-4220-B887-8C2252C744A8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8DDF-7359-4596-8A08-5CE0151B79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EBE55-2473-4220-B887-8C2252C744A8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88DDF-7359-4596-8A08-5CE0151B79D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-sharing.jpg"/>
          <p:cNvPicPr>
            <a:picLocks noChangeAspect="1"/>
          </p:cNvPicPr>
          <p:nvPr/>
        </p:nvPicPr>
        <p:blipFill>
          <a:blip r:embed="rId3" cstate="print">
            <a:lum bright="-10000" contrast="10000"/>
          </a:blip>
          <a:srcRect r="13725"/>
          <a:stretch>
            <a:fillRect/>
          </a:stretch>
        </p:blipFill>
        <p:spPr>
          <a:xfrm>
            <a:off x="5715008" y="4214818"/>
            <a:ext cx="3357554" cy="25944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гот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6838" y="103340"/>
            <a:ext cx="2159146" cy="1968338"/>
          </a:xfrm>
          <a:prstGeom prst="rect">
            <a:avLst/>
          </a:prstGeom>
        </p:spPr>
      </p:pic>
      <p:pic>
        <p:nvPicPr>
          <p:cNvPr id="4" name="Рисунок 3" descr="WhatsApp Image 2019-11-01 at 21.23.19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369295">
            <a:off x="7618990" y="4856071"/>
            <a:ext cx="784423" cy="145339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Скругленный прямоугольник 6"/>
          <p:cNvSpPr/>
          <p:nvPr/>
        </p:nvSpPr>
        <p:spPr>
          <a:xfrm>
            <a:off x="214282" y="4214818"/>
            <a:ext cx="5143536" cy="2428892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b="1" i="1" dirty="0" smtClean="0">
                <a:latin typeface="Arial" pitchFamily="34" charset="0"/>
                <a:cs typeface="Arial" pitchFamily="34" charset="0"/>
              </a:rPr>
              <a:t>Набор комплексов </a:t>
            </a:r>
          </a:p>
          <a:p>
            <a:pPr algn="ctr"/>
            <a:r>
              <a:rPr lang="ru-RU" sz="2500" b="1" i="1" dirty="0" smtClean="0">
                <a:latin typeface="Arial" pitchFamily="34" charset="0"/>
                <a:cs typeface="Arial" pitchFamily="34" charset="0"/>
              </a:rPr>
              <a:t>Женское здоровье с Tech4me</a:t>
            </a:r>
            <a:endParaRPr lang="ru-RU" sz="25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vse-o-zhenskoj-fertilnosti-17.jpg"/>
          <p:cNvPicPr>
            <a:picLocks noChangeAspect="1"/>
          </p:cNvPicPr>
          <p:nvPr/>
        </p:nvPicPr>
        <p:blipFill>
          <a:blip r:embed="rId6">
            <a:lum contrast="10000"/>
          </a:blip>
          <a:stretch>
            <a:fillRect/>
          </a:stretch>
        </p:blipFill>
        <p:spPr>
          <a:xfrm>
            <a:off x="3214678" y="214290"/>
            <a:ext cx="5401638" cy="3602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гот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400" y="31902"/>
            <a:ext cx="2159146" cy="1968338"/>
          </a:xfrm>
          <a:prstGeom prst="rect">
            <a:avLst/>
          </a:prstGeom>
        </p:spPr>
      </p:pic>
      <p:pic>
        <p:nvPicPr>
          <p:cNvPr id="6" name="Рисунок 5" descr="photo-sharing.jpg"/>
          <p:cNvPicPr>
            <a:picLocks noChangeAspect="1"/>
          </p:cNvPicPr>
          <p:nvPr/>
        </p:nvPicPr>
        <p:blipFill>
          <a:blip r:embed="rId3" cstate="print">
            <a:lum bright="-10000" contrast="10000"/>
          </a:blip>
          <a:srcRect r="13725"/>
          <a:stretch>
            <a:fillRect/>
          </a:stretch>
        </p:blipFill>
        <p:spPr>
          <a:xfrm>
            <a:off x="5715008" y="4214818"/>
            <a:ext cx="3357554" cy="25944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WhatsApp Image 2019-11-01 at 21.23.19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69295">
            <a:off x="7618990" y="4856071"/>
            <a:ext cx="784423" cy="145339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Рисунок 4" descr="ostryj-i-xronicheskij-pankreatit-simptomy-i-lecheni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4679" y="142852"/>
            <a:ext cx="5722762" cy="3910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4286256"/>
            <a:ext cx="56435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Женское здоровье</a:t>
            </a:r>
          </a:p>
          <a:p>
            <a:pPr algn="ctr"/>
            <a:r>
              <a:rPr lang="ru-RU" sz="2400" b="1" dirty="0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Коррекция поджелудочной железы</a:t>
            </a:r>
          </a:p>
          <a:p>
            <a:pPr algn="ctr"/>
            <a:endParaRPr lang="ru-RU" b="1" dirty="0">
              <a:solidFill>
                <a:srgbClr val="009644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Ставить комплекс 1 раз в день, общий курс  30 дней с повторением после месячного перерыва.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гот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400" y="31902"/>
            <a:ext cx="2159146" cy="1968338"/>
          </a:xfrm>
          <a:prstGeom prst="rect">
            <a:avLst/>
          </a:prstGeom>
        </p:spPr>
      </p:pic>
      <p:pic>
        <p:nvPicPr>
          <p:cNvPr id="6" name="Рисунок 5" descr="photo-sharing.jpg"/>
          <p:cNvPicPr>
            <a:picLocks noChangeAspect="1"/>
          </p:cNvPicPr>
          <p:nvPr/>
        </p:nvPicPr>
        <p:blipFill>
          <a:blip r:embed="rId3" cstate="print">
            <a:lum bright="-10000" contrast="10000"/>
          </a:blip>
          <a:srcRect r="13725"/>
          <a:stretch>
            <a:fillRect/>
          </a:stretch>
        </p:blipFill>
        <p:spPr>
          <a:xfrm>
            <a:off x="5715008" y="4214818"/>
            <a:ext cx="3357554" cy="25944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WhatsApp Image 2019-11-01 at 21.23.19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69295">
            <a:off x="7618990" y="4856071"/>
            <a:ext cx="784423" cy="145339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Рисунок 4" descr="webinfo.kz-5.10.2019-YjvziqQrtq1qqp3z5Sj7vSQmec0wn0M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240" y="214290"/>
            <a:ext cx="5697771" cy="3821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14282" y="4429132"/>
            <a:ext cx="52149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Женское здоровье</a:t>
            </a:r>
          </a:p>
          <a:p>
            <a:pPr algn="ctr"/>
            <a:r>
              <a:rPr lang="ru-RU" sz="2400" b="1" dirty="0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 Нормализация веса</a:t>
            </a:r>
          </a:p>
          <a:p>
            <a:pPr algn="ctr"/>
            <a:endParaRPr lang="ru-RU" b="1" dirty="0">
              <a:solidFill>
                <a:srgbClr val="009644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Время работы с </a:t>
            </a:r>
            <a:r>
              <a:rPr lang="ru-RU" b="1" dirty="0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комплексом </a:t>
            </a:r>
            <a:r>
              <a:rPr lang="ru-RU" b="1" dirty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по 30 </a:t>
            </a:r>
            <a:r>
              <a:rPr lang="ru-RU" b="1" dirty="0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дней, </a:t>
            </a:r>
            <a:r>
              <a:rPr lang="ru-RU" b="1" dirty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включать </a:t>
            </a:r>
            <a:r>
              <a:rPr lang="ru-RU" b="1" dirty="0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1 раз в </a:t>
            </a:r>
            <a:r>
              <a:rPr lang="ru-RU" b="1" dirty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день, с повторением цикла после двухнедельного перерыва.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гот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400" y="31902"/>
            <a:ext cx="2159146" cy="1968338"/>
          </a:xfrm>
          <a:prstGeom prst="rect">
            <a:avLst/>
          </a:prstGeom>
        </p:spPr>
      </p:pic>
      <p:pic>
        <p:nvPicPr>
          <p:cNvPr id="6" name="Рисунок 5" descr="photo-sharing.jpg"/>
          <p:cNvPicPr>
            <a:picLocks noChangeAspect="1"/>
          </p:cNvPicPr>
          <p:nvPr/>
        </p:nvPicPr>
        <p:blipFill>
          <a:blip r:embed="rId3" cstate="print">
            <a:lum bright="-10000" contrast="10000"/>
          </a:blip>
          <a:srcRect r="13725"/>
          <a:stretch>
            <a:fillRect/>
          </a:stretch>
        </p:blipFill>
        <p:spPr>
          <a:xfrm>
            <a:off x="5715008" y="4214818"/>
            <a:ext cx="3357554" cy="25944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WhatsApp Image 2019-11-01 at 21.23.19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69295">
            <a:off x="7618990" y="4856071"/>
            <a:ext cx="784423" cy="145339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Рисунок 4" descr="prichiny-opuholi-nadpochechnikov.jpg"/>
          <p:cNvPicPr>
            <a:picLocks noChangeAspect="1"/>
          </p:cNvPicPr>
          <p:nvPr/>
        </p:nvPicPr>
        <p:blipFill>
          <a:blip r:embed="rId5" cstate="print">
            <a:lum contrast="10000"/>
          </a:blip>
          <a:stretch>
            <a:fillRect/>
          </a:stretch>
        </p:blipFill>
        <p:spPr>
          <a:xfrm>
            <a:off x="3071802" y="142876"/>
            <a:ext cx="5893599" cy="3929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42844" y="4500570"/>
            <a:ext cx="54292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Женское здоровье</a:t>
            </a:r>
          </a:p>
          <a:p>
            <a:pPr algn="ctr"/>
            <a:r>
              <a:rPr lang="ru-RU" sz="2400" b="1" dirty="0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Здоровая спина, красивая осанка</a:t>
            </a:r>
          </a:p>
          <a:p>
            <a:pPr algn="ctr"/>
            <a:endParaRPr lang="ru-RU" b="1" dirty="0">
              <a:solidFill>
                <a:srgbClr val="009644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Время работы с комплексами 21 день, с повторением цикла после двухнедельного перерыва.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гот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400" y="31902"/>
            <a:ext cx="2159146" cy="1968338"/>
          </a:xfrm>
          <a:prstGeom prst="rect">
            <a:avLst/>
          </a:prstGeom>
        </p:spPr>
      </p:pic>
      <p:pic>
        <p:nvPicPr>
          <p:cNvPr id="6" name="Рисунок 5" descr="photo-sharing.jpg"/>
          <p:cNvPicPr>
            <a:picLocks noChangeAspect="1"/>
          </p:cNvPicPr>
          <p:nvPr/>
        </p:nvPicPr>
        <p:blipFill>
          <a:blip r:embed="rId3" cstate="print">
            <a:lum bright="-10000" contrast="10000"/>
          </a:blip>
          <a:srcRect r="13725"/>
          <a:stretch>
            <a:fillRect/>
          </a:stretch>
        </p:blipFill>
        <p:spPr>
          <a:xfrm>
            <a:off x="5715008" y="4214818"/>
            <a:ext cx="3357554" cy="25944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WhatsApp Image 2019-11-01 at 21.23.19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69295">
            <a:off x="7618990" y="4856071"/>
            <a:ext cx="784423" cy="145339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5"/>
          <a:srcRect l="44532" t="29166" r="28515" b="24488"/>
          <a:stretch>
            <a:fillRect/>
          </a:stretch>
        </p:blipFill>
        <p:spPr bwMode="auto">
          <a:xfrm>
            <a:off x="3286116" y="142852"/>
            <a:ext cx="4000528" cy="3869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85720" y="4286256"/>
            <a:ext cx="50720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Женское здоровье </a:t>
            </a:r>
          </a:p>
          <a:p>
            <a:pPr algn="ctr"/>
            <a:r>
              <a:rPr lang="ru-RU" sz="2400" b="1" dirty="0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Здоровое сердце и </a:t>
            </a:r>
          </a:p>
          <a:p>
            <a:pPr algn="ctr"/>
            <a:r>
              <a:rPr lang="ru-RU" sz="2400" b="1" dirty="0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очистка организма</a:t>
            </a:r>
          </a:p>
          <a:p>
            <a:pPr algn="ctr"/>
            <a:endParaRPr lang="ru-RU" b="1" dirty="0">
              <a:solidFill>
                <a:srgbClr val="009644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С комплексами работать так</a:t>
            </a:r>
            <a:r>
              <a:rPr lang="ru-RU" b="1" dirty="0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: включаем </a:t>
            </a:r>
            <a:r>
              <a:rPr lang="ru-RU" b="1" dirty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1 раз в </a:t>
            </a:r>
            <a:r>
              <a:rPr lang="ru-RU" b="1" dirty="0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день, </a:t>
            </a:r>
            <a:r>
              <a:rPr lang="ru-RU" b="1" dirty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общий курс 21 день. Повторение курса по необходимости.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254539000000674004_zc_v19_stock_photo_business_woman_celebrating_h_138347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0"/>
            <a:ext cx="4573039" cy="6858000"/>
          </a:xfrm>
          <a:prstGeom prst="rect">
            <a:avLst/>
          </a:prstGeom>
        </p:spPr>
      </p:pic>
      <p:pic>
        <p:nvPicPr>
          <p:cNvPr id="3" name="Рисунок 2" descr="гот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400" y="31902"/>
            <a:ext cx="2159146" cy="1968338"/>
          </a:xfrm>
          <a:prstGeom prst="rect">
            <a:avLst/>
          </a:prstGeom>
        </p:spPr>
      </p:pic>
      <p:pic>
        <p:nvPicPr>
          <p:cNvPr id="6" name="Рисунок 5" descr="photo-sharing.jpg"/>
          <p:cNvPicPr>
            <a:picLocks noChangeAspect="1"/>
          </p:cNvPicPr>
          <p:nvPr/>
        </p:nvPicPr>
        <p:blipFill>
          <a:blip r:embed="rId4" cstate="print">
            <a:lum bright="-10000" contrast="10000"/>
          </a:blip>
          <a:srcRect r="13725"/>
          <a:stretch>
            <a:fillRect/>
          </a:stretch>
        </p:blipFill>
        <p:spPr>
          <a:xfrm>
            <a:off x="5715008" y="4214818"/>
            <a:ext cx="3357554" cy="25944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WhatsApp Image 2019-11-01 at 21.23.19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369295">
            <a:off x="7618990" y="4856071"/>
            <a:ext cx="784423" cy="145339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гот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400" y="31902"/>
            <a:ext cx="2159146" cy="1968338"/>
          </a:xfrm>
          <a:prstGeom prst="rect">
            <a:avLst/>
          </a:prstGeom>
        </p:spPr>
      </p:pic>
      <p:pic>
        <p:nvPicPr>
          <p:cNvPr id="6" name="Рисунок 5" descr="photo-sharing.jpg"/>
          <p:cNvPicPr>
            <a:picLocks noChangeAspect="1"/>
          </p:cNvPicPr>
          <p:nvPr/>
        </p:nvPicPr>
        <p:blipFill>
          <a:blip r:embed="rId3" cstate="print">
            <a:lum bright="-10000" contrast="10000"/>
          </a:blip>
          <a:srcRect r="13725"/>
          <a:stretch>
            <a:fillRect/>
          </a:stretch>
        </p:blipFill>
        <p:spPr>
          <a:xfrm>
            <a:off x="5715008" y="4214818"/>
            <a:ext cx="3357554" cy="25944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WhatsApp Image 2019-11-01 at 21.23.19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69295">
            <a:off x="7618990" y="4856071"/>
            <a:ext cx="784423" cy="145339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Скругленный прямоугольник 7"/>
          <p:cNvSpPr/>
          <p:nvPr/>
        </p:nvSpPr>
        <p:spPr>
          <a:xfrm>
            <a:off x="71406" y="2928934"/>
            <a:ext cx="5500726" cy="3786214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71406" y="2928934"/>
            <a:ext cx="5214974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056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 сегодняшний день статистика заболеваний выглядит печально и даже угрожающе. Практически каждая вторая страдает отклонениями в здоровье по-женски. И не думайте, что они из не благополучных слоев общества, проблемы могут появиться у каждой.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все чаще встречаются такие проблемы как: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Синдром хронической усталости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Эмоциональное выгорание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Депрессия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Гиподинамия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Заболевания щитовидной железы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Язвенная болезнь желудка и Гастрит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Сахарный диабет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Аллергия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Болезни мочеполовой системы, цистит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Нарушения менструального цикла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Миома матки и эндометриоз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 другие…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 l="13476" t="8333" r="13867" b="5208"/>
          <a:stretch>
            <a:fillRect/>
          </a:stretch>
        </p:blipFill>
        <p:spPr bwMode="auto">
          <a:xfrm>
            <a:off x="4985135" y="97915"/>
            <a:ext cx="4016021" cy="2688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гот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400" y="31902"/>
            <a:ext cx="2159146" cy="1968338"/>
          </a:xfrm>
          <a:prstGeom prst="rect">
            <a:avLst/>
          </a:prstGeom>
        </p:spPr>
      </p:pic>
      <p:pic>
        <p:nvPicPr>
          <p:cNvPr id="6" name="Рисунок 5" descr="photo-sharing.jpg"/>
          <p:cNvPicPr>
            <a:picLocks noChangeAspect="1"/>
          </p:cNvPicPr>
          <p:nvPr/>
        </p:nvPicPr>
        <p:blipFill>
          <a:blip r:embed="rId3" cstate="print">
            <a:lum bright="-10000" contrast="10000"/>
          </a:blip>
          <a:srcRect r="13725"/>
          <a:stretch>
            <a:fillRect/>
          </a:stretch>
        </p:blipFill>
        <p:spPr>
          <a:xfrm>
            <a:off x="5715008" y="4214818"/>
            <a:ext cx="3357554" cy="25944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WhatsApp Image 2019-11-01 at 21.23.19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69295">
            <a:off x="7618990" y="4856071"/>
            <a:ext cx="784423" cy="145339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71406" y="2500306"/>
            <a:ext cx="5500726" cy="4286256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57158" y="2500306"/>
            <a:ext cx="5072098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сохранить свое здоровье? Можно ли провести профилактику и уберечь себя от таких заболеваний, как миома матки или фиброзно-кистозная мастопатия? Есть проблема, есть решение, как не странно это ваш смартфон, АПК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TECH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метод частотной коррекции организма и набор комплексов «Женское здоровье».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Чем все это может вам помочь: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повышение жизненного тонуса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защита от утомляемости и стрессов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уменьшение климактерических симптомов, депрессии и раздражительности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поддержка здорового сна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коррекция метаболических нарушений и нормализация веса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поддержание молодости и здоровья кожи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улучшить циркуляцию крови в сосудах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снизить риск развития сахарного диабета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стабилизировать работу эндокринной системы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гормонального фона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1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профилактика и помощь в устранении болезней женской репродуктивной системы.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ad9bd64b2af31232ea314663c2fc0782.jpg"/>
          <p:cNvPicPr>
            <a:picLocks noChangeAspect="1"/>
          </p:cNvPicPr>
          <p:nvPr/>
        </p:nvPicPr>
        <p:blipFill>
          <a:blip r:embed="rId5" cstate="print">
            <a:lum contrast="10000"/>
          </a:blip>
          <a:stretch>
            <a:fillRect/>
          </a:stretch>
        </p:blipFill>
        <p:spPr>
          <a:xfrm>
            <a:off x="5357818" y="142852"/>
            <a:ext cx="3644249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гот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400" y="31902"/>
            <a:ext cx="2159146" cy="1968338"/>
          </a:xfrm>
          <a:prstGeom prst="rect">
            <a:avLst/>
          </a:prstGeom>
        </p:spPr>
      </p:pic>
      <p:pic>
        <p:nvPicPr>
          <p:cNvPr id="6" name="Рисунок 5" descr="photo-sharing.jpg"/>
          <p:cNvPicPr>
            <a:picLocks noChangeAspect="1"/>
          </p:cNvPicPr>
          <p:nvPr/>
        </p:nvPicPr>
        <p:blipFill>
          <a:blip r:embed="rId3" cstate="print">
            <a:lum bright="-10000" contrast="10000"/>
          </a:blip>
          <a:srcRect r="13725"/>
          <a:stretch>
            <a:fillRect/>
          </a:stretch>
        </p:blipFill>
        <p:spPr>
          <a:xfrm>
            <a:off x="5715008" y="4214818"/>
            <a:ext cx="3357554" cy="25944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WhatsApp Image 2019-11-01 at 21.23.19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69295">
            <a:off x="7618990" y="4856071"/>
            <a:ext cx="784423" cy="145339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28596" y="4502546"/>
            <a:ext cx="49292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Женская формула активности</a:t>
            </a:r>
          </a:p>
          <a:p>
            <a:pPr algn="ctr"/>
            <a:endParaRPr lang="ru-RU" b="1" dirty="0">
              <a:solidFill>
                <a:srgbClr val="009644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Время работы с комплексом 30 дней с повторением курса по мере необходимости.</a:t>
            </a:r>
          </a:p>
        </p:txBody>
      </p:sp>
      <p:pic>
        <p:nvPicPr>
          <p:cNvPr id="8" name="Рисунок 7" descr="1140-having-sex-once-a-week-slows-aging.imgcache.revcdaa6688c40382ff634e083e5716ec59.jpg"/>
          <p:cNvPicPr>
            <a:picLocks noChangeAspect="1"/>
          </p:cNvPicPr>
          <p:nvPr/>
        </p:nvPicPr>
        <p:blipFill>
          <a:blip r:embed="rId5">
            <a:lum contrast="10000"/>
          </a:blip>
          <a:stretch>
            <a:fillRect/>
          </a:stretch>
        </p:blipFill>
        <p:spPr>
          <a:xfrm>
            <a:off x="2643174" y="285728"/>
            <a:ext cx="6272226" cy="3603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гот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400" y="31902"/>
            <a:ext cx="2159146" cy="1968338"/>
          </a:xfrm>
          <a:prstGeom prst="rect">
            <a:avLst/>
          </a:prstGeom>
        </p:spPr>
      </p:pic>
      <p:pic>
        <p:nvPicPr>
          <p:cNvPr id="6" name="Рисунок 5" descr="photo-sharing.jpg"/>
          <p:cNvPicPr>
            <a:picLocks noChangeAspect="1"/>
          </p:cNvPicPr>
          <p:nvPr/>
        </p:nvPicPr>
        <p:blipFill>
          <a:blip r:embed="rId3" cstate="print">
            <a:lum bright="-10000" contrast="10000"/>
          </a:blip>
          <a:srcRect r="13725"/>
          <a:stretch>
            <a:fillRect/>
          </a:stretch>
        </p:blipFill>
        <p:spPr>
          <a:xfrm>
            <a:off x="5715008" y="4214818"/>
            <a:ext cx="3357554" cy="25944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WhatsApp Image 2019-11-01 at 21.23.19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69295">
            <a:off x="7618990" y="4856071"/>
            <a:ext cx="784423" cy="145339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5" cstate="print">
            <a:lum contrast="10000"/>
          </a:blip>
          <a:stretch>
            <a:fillRect/>
          </a:stretch>
        </p:blipFill>
        <p:spPr>
          <a:xfrm>
            <a:off x="2857488" y="285728"/>
            <a:ext cx="5988314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28596" y="4000504"/>
            <a:ext cx="45005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Женское здоровье</a:t>
            </a:r>
          </a:p>
          <a:p>
            <a:pPr algn="ctr"/>
            <a:r>
              <a:rPr lang="ru-RU" sz="2400" b="1" dirty="0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 Иммунитет и энергия</a:t>
            </a:r>
          </a:p>
          <a:p>
            <a:pPr algn="ctr"/>
            <a:endParaRPr lang="ru-RU" b="1" dirty="0">
              <a:solidFill>
                <a:srgbClr val="009644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Время работы с комплексом 14 дней с повторением курса по мере необходимости.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гот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400" y="31902"/>
            <a:ext cx="2159146" cy="1968338"/>
          </a:xfrm>
          <a:prstGeom prst="rect">
            <a:avLst/>
          </a:prstGeom>
        </p:spPr>
      </p:pic>
      <p:pic>
        <p:nvPicPr>
          <p:cNvPr id="6" name="Рисунок 5" descr="photo-sharing.jpg"/>
          <p:cNvPicPr>
            <a:picLocks noChangeAspect="1"/>
          </p:cNvPicPr>
          <p:nvPr/>
        </p:nvPicPr>
        <p:blipFill>
          <a:blip r:embed="rId3" cstate="print">
            <a:lum bright="-10000" contrast="10000"/>
          </a:blip>
          <a:srcRect r="13725"/>
          <a:stretch>
            <a:fillRect/>
          </a:stretch>
        </p:blipFill>
        <p:spPr>
          <a:xfrm>
            <a:off x="5715008" y="4214818"/>
            <a:ext cx="3357554" cy="25944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WhatsApp Image 2019-11-01 at 21.23.19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69295">
            <a:off x="7618990" y="4856071"/>
            <a:ext cx="784423" cy="145339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Рисунок 4" descr="lfjsf9zszmoxefaahtcz.jpeg"/>
          <p:cNvPicPr>
            <a:picLocks noChangeAspect="1"/>
          </p:cNvPicPr>
          <p:nvPr/>
        </p:nvPicPr>
        <p:blipFill>
          <a:blip r:embed="rId5" cstate="print">
            <a:lum contrast="10000"/>
          </a:blip>
          <a:stretch>
            <a:fillRect/>
          </a:stretch>
        </p:blipFill>
        <p:spPr>
          <a:xfrm>
            <a:off x="2579674" y="285728"/>
            <a:ext cx="6350044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14282" y="4500570"/>
            <a:ext cx="50006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Женское здоровье</a:t>
            </a:r>
          </a:p>
          <a:p>
            <a:pPr algn="ctr"/>
            <a:r>
              <a:rPr lang="ru-RU" sz="2400" b="1" dirty="0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 Климакс</a:t>
            </a:r>
          </a:p>
          <a:p>
            <a:pPr algn="ctr"/>
            <a:endParaRPr lang="ru-RU" b="1" dirty="0">
              <a:solidFill>
                <a:srgbClr val="009644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Ставить комплекс 1 раз в день, общий курс  30 дней с повторением после недельного перерыва.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гот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400" y="31902"/>
            <a:ext cx="2159146" cy="1968338"/>
          </a:xfrm>
          <a:prstGeom prst="rect">
            <a:avLst/>
          </a:prstGeom>
        </p:spPr>
      </p:pic>
      <p:pic>
        <p:nvPicPr>
          <p:cNvPr id="6" name="Рисунок 5" descr="photo-sharing.jpg"/>
          <p:cNvPicPr>
            <a:picLocks noChangeAspect="1"/>
          </p:cNvPicPr>
          <p:nvPr/>
        </p:nvPicPr>
        <p:blipFill>
          <a:blip r:embed="rId3" cstate="print">
            <a:lum bright="-10000" contrast="10000"/>
          </a:blip>
          <a:srcRect r="13725"/>
          <a:stretch>
            <a:fillRect/>
          </a:stretch>
        </p:blipFill>
        <p:spPr>
          <a:xfrm>
            <a:off x="5715008" y="4214818"/>
            <a:ext cx="3357554" cy="25944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WhatsApp Image 2019-11-01 at 21.23.19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69295">
            <a:off x="7618990" y="4856071"/>
            <a:ext cx="784423" cy="145339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285720" y="4286256"/>
            <a:ext cx="521497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Женское здоровье</a:t>
            </a:r>
          </a:p>
          <a:p>
            <a:pPr algn="ctr"/>
            <a:r>
              <a:rPr lang="ru-RU" sz="2400" b="1" dirty="0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Молодость и здоровье кожи</a:t>
            </a:r>
          </a:p>
          <a:p>
            <a:pPr algn="ctr"/>
            <a:endParaRPr lang="ru-RU" b="1" dirty="0">
              <a:solidFill>
                <a:srgbClr val="009644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Ставить комплекс 1 раз в день, общий курс  14 дней  с повторением цикла после двухнедельного перерыва. </a:t>
            </a:r>
            <a:endParaRPr lang="ru-RU" b="1" dirty="0" smtClean="0">
              <a:solidFill>
                <a:srgbClr val="009644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Сделать </a:t>
            </a:r>
            <a:r>
              <a:rPr lang="ru-RU" b="1" dirty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2-3 таких курса.</a:t>
            </a:r>
          </a:p>
        </p:txBody>
      </p:sp>
      <p:pic>
        <p:nvPicPr>
          <p:cNvPr id="9" name="Рисунок 8" descr="2408091.jpg"/>
          <p:cNvPicPr>
            <a:picLocks noChangeAspect="1"/>
          </p:cNvPicPr>
          <p:nvPr/>
        </p:nvPicPr>
        <p:blipFill>
          <a:blip r:embed="rId5">
            <a:lum contrast="10000"/>
          </a:blip>
          <a:stretch>
            <a:fillRect/>
          </a:stretch>
        </p:blipFill>
        <p:spPr>
          <a:xfrm>
            <a:off x="3286116" y="214290"/>
            <a:ext cx="4953035" cy="371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гот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400" y="31902"/>
            <a:ext cx="2159146" cy="1968338"/>
          </a:xfrm>
          <a:prstGeom prst="rect">
            <a:avLst/>
          </a:prstGeom>
        </p:spPr>
      </p:pic>
      <p:pic>
        <p:nvPicPr>
          <p:cNvPr id="6" name="Рисунок 5" descr="photo-sharing.jpg"/>
          <p:cNvPicPr>
            <a:picLocks noChangeAspect="1"/>
          </p:cNvPicPr>
          <p:nvPr/>
        </p:nvPicPr>
        <p:blipFill>
          <a:blip r:embed="rId3" cstate="print">
            <a:lum bright="-10000" contrast="10000"/>
          </a:blip>
          <a:srcRect r="13725"/>
          <a:stretch>
            <a:fillRect/>
          </a:stretch>
        </p:blipFill>
        <p:spPr>
          <a:xfrm>
            <a:off x="5715008" y="4214818"/>
            <a:ext cx="3357554" cy="25944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WhatsApp Image 2019-11-01 at 21.23.19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69295">
            <a:off x="7618990" y="4856071"/>
            <a:ext cx="784423" cy="145339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Рисунок 4" descr="boli-pri-miome-matki-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68" y="214290"/>
            <a:ext cx="4786346" cy="3693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00034" y="4214818"/>
            <a:ext cx="47149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Женское здоровье</a:t>
            </a:r>
          </a:p>
          <a:p>
            <a:pPr algn="ctr"/>
            <a:r>
              <a:rPr lang="ru-RU" sz="2400" b="1" dirty="0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Миома матки, эндометриоз</a:t>
            </a:r>
          </a:p>
          <a:p>
            <a:pPr algn="ctr"/>
            <a:endParaRPr lang="ru-RU" b="1" dirty="0">
              <a:solidFill>
                <a:srgbClr val="009644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Ставить комплекс 1 раз в день, общий курс  30 дней с повторением после месячного перерыва.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гот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400" y="31902"/>
            <a:ext cx="2159146" cy="1968338"/>
          </a:xfrm>
          <a:prstGeom prst="rect">
            <a:avLst/>
          </a:prstGeom>
        </p:spPr>
      </p:pic>
      <p:pic>
        <p:nvPicPr>
          <p:cNvPr id="6" name="Рисунок 5" descr="photo-sharing.jpg"/>
          <p:cNvPicPr>
            <a:picLocks noChangeAspect="1"/>
          </p:cNvPicPr>
          <p:nvPr/>
        </p:nvPicPr>
        <p:blipFill>
          <a:blip r:embed="rId3" cstate="print">
            <a:lum bright="-10000" contrast="10000"/>
          </a:blip>
          <a:srcRect r="13725"/>
          <a:stretch>
            <a:fillRect/>
          </a:stretch>
        </p:blipFill>
        <p:spPr>
          <a:xfrm>
            <a:off x="5715008" y="4214818"/>
            <a:ext cx="3357554" cy="25944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WhatsApp Image 2019-11-01 at 21.23.19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69295">
            <a:off x="7618990" y="4856071"/>
            <a:ext cx="784423" cy="145339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Рисунок 4" descr="giperplaziya-1.jpg"/>
          <p:cNvPicPr>
            <a:picLocks noChangeAspect="1"/>
          </p:cNvPicPr>
          <p:nvPr/>
        </p:nvPicPr>
        <p:blipFill>
          <a:blip r:embed="rId5">
            <a:lum/>
          </a:blip>
          <a:stretch>
            <a:fillRect/>
          </a:stretch>
        </p:blipFill>
        <p:spPr>
          <a:xfrm>
            <a:off x="2857488" y="214290"/>
            <a:ext cx="6033150" cy="3610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42844" y="4418966"/>
            <a:ext cx="52864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Женское здоровье </a:t>
            </a:r>
          </a:p>
          <a:p>
            <a:pPr algn="ctr"/>
            <a:r>
              <a:rPr lang="ru-RU" sz="2400" b="1" dirty="0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Коррекция щитовидной железы</a:t>
            </a:r>
          </a:p>
          <a:p>
            <a:pPr algn="ctr"/>
            <a:endParaRPr lang="ru-RU" b="1" dirty="0">
              <a:solidFill>
                <a:srgbClr val="009644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Время работы с комплексом 21 день, с повторением цикла после двухнедельного перерыва.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394</Words>
  <Application>Microsoft Office PowerPoint</Application>
  <PresentationFormat>Экран (4:3)</PresentationFormat>
  <Paragraphs>72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HP</cp:lastModifiedBy>
  <cp:revision>21</cp:revision>
  <dcterms:created xsi:type="dcterms:W3CDTF">2019-11-02T10:11:47Z</dcterms:created>
  <dcterms:modified xsi:type="dcterms:W3CDTF">2019-11-02T13:44:18Z</dcterms:modified>
</cp:coreProperties>
</file>