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58" r:id="rId3"/>
    <p:sldId id="259" r:id="rId4"/>
    <p:sldId id="260" r:id="rId5"/>
    <p:sldId id="265" r:id="rId6"/>
    <p:sldId id="266" r:id="rId7"/>
    <p:sldId id="261" r:id="rId8"/>
    <p:sldId id="264" r:id="rId9"/>
    <p:sldId id="257" r:id="rId10"/>
    <p:sldId id="268" r:id="rId11"/>
    <p:sldId id="269" r:id="rId12"/>
    <p:sldId id="270" r:id="rId13"/>
    <p:sldId id="271" r:id="rId14"/>
    <p:sldId id="272" r:id="rId15"/>
    <p:sldId id="267" r:id="rId16"/>
    <p:sldId id="26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0129-3AA0-49F1-B21B-D3A741C320C6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DBD3C-A988-443E-80A8-C70C73DA0D2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D3C-A988-443E-80A8-C70C73DA0D27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D3C-A988-443E-80A8-C70C73DA0D27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D3C-A988-443E-80A8-C70C73DA0D27}" type="slidenum">
              <a:rPr lang="ru-RU" smtClean="0"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D3C-A988-443E-80A8-C70C73DA0D27}" type="slidenum">
              <a:rPr lang="ru-RU" smtClean="0"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D3C-A988-443E-80A8-C70C73DA0D27}" type="slidenum">
              <a:rPr lang="ru-RU" smtClean="0"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D3C-A988-443E-80A8-C70C73DA0D27}" type="slidenum">
              <a:rPr lang="ru-RU" smtClean="0"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D3C-A988-443E-80A8-C70C73DA0D27}" type="slidenum">
              <a:rPr lang="ru-RU" smtClean="0"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D3C-A988-443E-80A8-C70C73DA0D27}" type="slidenum">
              <a:rPr lang="ru-RU" smtClean="0"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E3AD3-3C54-4ED4-9C08-C742FFA31478}" type="datetimeFigureOut">
              <a:rPr lang="ru-RU" smtClean="0"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B3971-2A49-4D16-B4E4-BBE60D1AAC2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3" name="Рисунок 2" descr="nina-sosteniendo-telefono-inteligente-pantalla-blanca_89718-157.jpg"/>
          <p:cNvPicPr>
            <a:picLocks noChangeAspect="1"/>
          </p:cNvPicPr>
          <p:nvPr/>
        </p:nvPicPr>
        <p:blipFill>
          <a:blip r:embed="rId3">
            <a:lum contrast="20000"/>
          </a:blip>
          <a:srcRect l="22125" r="14376"/>
          <a:stretch>
            <a:fillRect/>
          </a:stretch>
        </p:blipFill>
        <p:spPr>
          <a:xfrm>
            <a:off x="6286512" y="3850620"/>
            <a:ext cx="2798669" cy="293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1704">
            <a:off x="6566646" y="5467251"/>
            <a:ext cx="538919" cy="10342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Anak Sehat.jpg"/>
          <p:cNvPicPr>
            <a:picLocks noChangeAspect="1"/>
          </p:cNvPicPr>
          <p:nvPr/>
        </p:nvPicPr>
        <p:blipFill>
          <a:blip r:embed="rId5"/>
          <a:srcRect t="19100"/>
          <a:stretch>
            <a:fillRect/>
          </a:stretch>
        </p:blipFill>
        <p:spPr>
          <a:xfrm>
            <a:off x="2857488" y="214290"/>
            <a:ext cx="582623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4214818"/>
            <a:ext cx="5143536" cy="242889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Набор комплексов Здоровые дети с Tech4me</a:t>
            </a:r>
            <a:endParaRPr lang="ru-RU" sz="25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1601" t="22917" r="16797" b="13541"/>
          <a:stretch>
            <a:fillRect/>
          </a:stretch>
        </p:blipFill>
        <p:spPr bwMode="auto">
          <a:xfrm>
            <a:off x="6572264" y="4643446"/>
            <a:ext cx="24944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Bauchwe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7" y="357166"/>
            <a:ext cx="5677547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645422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Профилактика </a:t>
            </a:r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дисбактериоза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30 дней с повторением после двухнедельного перерыва.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3" name="Рисунок 2" descr="nina-sosteniendo-telefono-inteligente-pantalla-blanca_89718-157.jpg"/>
          <p:cNvPicPr>
            <a:picLocks noChangeAspect="1"/>
          </p:cNvPicPr>
          <p:nvPr/>
        </p:nvPicPr>
        <p:blipFill>
          <a:blip r:embed="rId3">
            <a:lum contrast="20000"/>
          </a:blip>
          <a:srcRect l="22125" r="14376"/>
          <a:stretch>
            <a:fillRect/>
          </a:stretch>
        </p:blipFill>
        <p:spPr>
          <a:xfrm>
            <a:off x="6286512" y="3850620"/>
            <a:ext cx="2798669" cy="293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1704">
            <a:off x="6566646" y="5467251"/>
            <a:ext cx="538919" cy="10342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zaderzhka-razvitia-navika-priema-pis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14290"/>
            <a:ext cx="5072098" cy="338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4286256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Отличный </a:t>
            </a:r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аппетит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Время работы с комплексом 14 дней с повторением курса по мере необходимости.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1601" t="22917" r="16797" b="13541"/>
          <a:stretch>
            <a:fillRect/>
          </a:stretch>
        </p:blipFill>
        <p:spPr bwMode="auto">
          <a:xfrm>
            <a:off x="6572264" y="4643446"/>
            <a:ext cx="24944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D1YnR3BX0AEBC2s.jpg large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571736" y="214290"/>
            <a:ext cx="621200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643446"/>
            <a:ext cx="65722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Зрение </a:t>
            </a:r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детский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Профилактический курс 10 дней с недельным перерывом. Сделать таких курсов 4-5 раз.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 так же комплекс можно включать по мере необходимости.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-iguSDW4AEvn2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0"/>
            <a:ext cx="4067602" cy="4072898"/>
          </a:xfrm>
          <a:prstGeom prst="rect">
            <a:avLst/>
          </a:prstGeom>
        </p:spPr>
      </p:pic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3" name="Рисунок 2" descr="nina-sosteniendo-telefono-inteligente-pantalla-blanca_89718-157.jpg"/>
          <p:cNvPicPr>
            <a:picLocks noChangeAspect="1"/>
          </p:cNvPicPr>
          <p:nvPr/>
        </p:nvPicPr>
        <p:blipFill>
          <a:blip r:embed="rId4">
            <a:lum contrast="20000"/>
          </a:blip>
          <a:srcRect l="22125" r="14376"/>
          <a:stretch>
            <a:fillRect/>
          </a:stretch>
        </p:blipFill>
        <p:spPr>
          <a:xfrm>
            <a:off x="6286512" y="3850620"/>
            <a:ext cx="2798669" cy="293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hatsApp Image 2019-11-01 at 21.23.1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1704">
            <a:off x="6566646" y="5467251"/>
            <a:ext cx="538919" cy="10342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1406" y="4714884"/>
            <a:ext cx="60722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Сколиоз </a:t>
            </a:r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детский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Профилактический курс 14 дней с двухнедельным перерывом.  Сделать таких курсов 3-4 раза.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 так же комплекс можно включать по мере необходимости.</a:t>
            </a:r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1601" t="22917" r="16797" b="13541"/>
          <a:stretch>
            <a:fillRect/>
          </a:stretch>
        </p:blipFill>
        <p:spPr bwMode="auto">
          <a:xfrm>
            <a:off x="6572264" y="4643446"/>
            <a:ext cx="24944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ag8FvvrZ8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42852"/>
            <a:ext cx="3214710" cy="2144212"/>
          </a:xfrm>
          <a:prstGeom prst="rect">
            <a:avLst/>
          </a:prstGeom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6" cstate="print"/>
          <a:srcRect l="9375" t="11458" r="33203" b="21875"/>
          <a:stretch>
            <a:fillRect/>
          </a:stretch>
        </p:blipFill>
        <p:spPr bwMode="auto">
          <a:xfrm>
            <a:off x="5643569" y="118067"/>
            <a:ext cx="3319633" cy="216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 cstate="print"/>
          <a:srcRect l="16132" t="10416" r="15624" b="5208"/>
          <a:stretch>
            <a:fillRect/>
          </a:stretch>
        </p:blipFill>
        <p:spPr bwMode="auto">
          <a:xfrm>
            <a:off x="5643570" y="2285992"/>
            <a:ext cx="32870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3112187"/>
            <a:ext cx="4786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Творчество</a:t>
            </a:r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Спортивный</a:t>
            </a:r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Эффект </a:t>
            </a: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обучения дети (взрослые)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Релакс </a:t>
            </a: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вдохновение дети (взрослые)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Усталость </a:t>
            </a: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дети (взрослые)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Развитие </a:t>
            </a: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уважения к себе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Преодоление </a:t>
            </a: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страха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357826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Комплексы короткие, включать можно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комбинируя разные в один день смотря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 ситуации, при необходимости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комплекс можно повторить.</a:t>
            </a:r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428868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Комплексы с различными эффектами</a:t>
            </a:r>
            <a:endParaRPr lang="ru-RU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3" name="Рисунок 2" descr="nina-sosteniendo-telefono-inteligente-pantalla-blanca_89718-157.jpg"/>
          <p:cNvPicPr>
            <a:picLocks noChangeAspect="1"/>
          </p:cNvPicPr>
          <p:nvPr/>
        </p:nvPicPr>
        <p:blipFill>
          <a:blip r:embed="rId3">
            <a:lum contrast="20000"/>
          </a:blip>
          <a:srcRect l="22125" r="14376"/>
          <a:stretch>
            <a:fillRect/>
          </a:stretch>
        </p:blipFill>
        <p:spPr>
          <a:xfrm>
            <a:off x="6286512" y="3850620"/>
            <a:ext cx="2798669" cy="293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1704">
            <a:off x="6566646" y="5467251"/>
            <a:ext cx="538919" cy="10342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ExWnBNobS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14290"/>
            <a:ext cx="513952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4214818"/>
            <a:ext cx="60007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Диабет дети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Профилактический курс 30 дней, с двухнедельным перерывом и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повторением цикла по мере необходимости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1601" t="22917" r="16797" b="13541"/>
          <a:stretch>
            <a:fillRect/>
          </a:stretch>
        </p:blipFill>
        <p:spPr bwMode="auto">
          <a:xfrm>
            <a:off x="6572264" y="4643446"/>
            <a:ext cx="24944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/>
          <a:srcRect l="16992" t="10417" r="33203" b="21875"/>
          <a:stretch>
            <a:fillRect/>
          </a:stretch>
        </p:blipFill>
        <p:spPr bwMode="auto">
          <a:xfrm>
            <a:off x="3143241" y="214290"/>
            <a:ext cx="5357849" cy="409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4643446"/>
            <a:ext cx="60721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Ринит (насморк), Ангина, Простуда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Профилактический курс 14 дней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 повторением цикла по мере необходимости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ildrenme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1" y="1000108"/>
            <a:ext cx="6250824" cy="4167216"/>
          </a:xfrm>
          <a:prstGeom prst="rect">
            <a:avLst/>
          </a:prstGeom>
        </p:spPr>
      </p:pic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3" name="Рисунок 2" descr="nina-sosteniendo-telefono-inteligente-pantalla-blanca_89718-157.jpg"/>
          <p:cNvPicPr>
            <a:picLocks noChangeAspect="1"/>
          </p:cNvPicPr>
          <p:nvPr/>
        </p:nvPicPr>
        <p:blipFill>
          <a:blip r:embed="rId4">
            <a:lum contrast="20000"/>
          </a:blip>
          <a:srcRect l="22125" r="14376"/>
          <a:stretch>
            <a:fillRect/>
          </a:stretch>
        </p:blipFill>
        <p:spPr>
          <a:xfrm>
            <a:off x="6286512" y="3850620"/>
            <a:ext cx="2798669" cy="293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hatsApp Image 2019-11-01 at 21.23.1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1704">
            <a:off x="6566646" y="5467251"/>
            <a:ext cx="538919" cy="10342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38" y="103340"/>
            <a:ext cx="1659080" cy="151246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1601" t="22917" r="16797" b="13541"/>
          <a:stretch>
            <a:fillRect/>
          </a:stretch>
        </p:blipFill>
        <p:spPr bwMode="auto">
          <a:xfrm>
            <a:off x="6572264" y="4643446"/>
            <a:ext cx="24944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928794" y="142852"/>
            <a:ext cx="7143800" cy="435771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71670" y="142852"/>
            <a:ext cx="692948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Проблемы современных детей: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Плохо развитая моторика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Отсутствие концентрации внимания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Отсутствие усидчивости и желания познавать новое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Задержка развития, дефекты речи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Сниженный иммунитет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Частые простуды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Насморк и ангина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Аллергии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Ожирение и склонность к развитию диабета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Головные боли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Сколиоз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Страхи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Неуверенность в себе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Плохое зрение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многое другое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Вопрос об укреплении и сохранении здоровья детей на сегодняшний день стоит очень остро.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По данным Минздрава, до 60% школьников к выпускному классу имеют нарушение органов зрения, 30% хронических заболеваний. Доля здоровых детей к концу обучения не превышает 10%. Как сохранить здоровье ребенка и защитить его от болезней?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3075262_1024x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214" y="4572008"/>
            <a:ext cx="2345522" cy="2165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488" y="357166"/>
            <a:ext cx="5786478" cy="292895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3" name="Рисунок 2" descr="nina-sosteniendo-telefono-inteligente-pantalla-blanca_89718-157.jpg"/>
          <p:cNvPicPr>
            <a:picLocks noChangeAspect="1"/>
          </p:cNvPicPr>
          <p:nvPr/>
        </p:nvPicPr>
        <p:blipFill>
          <a:blip r:embed="rId3">
            <a:lum contrast="20000"/>
          </a:blip>
          <a:srcRect l="22125" r="14376"/>
          <a:stretch>
            <a:fillRect/>
          </a:stretch>
        </p:blipFill>
        <p:spPr>
          <a:xfrm>
            <a:off x="6286512" y="3850620"/>
            <a:ext cx="2798669" cy="293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1704">
            <a:off x="6566646" y="5467251"/>
            <a:ext cx="538919" cy="10342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00364" y="428604"/>
            <a:ext cx="557216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укрепление здоровья ребенка, его правильном росте и развитии можно воспользоваться современными технологиями и методами, такими как смартфон, метод частотной коррекции организма, АПК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TECH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набор комплексов Здоровые дети.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это дает: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поддержку иммунной системы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роста, обменных процессов, аппетита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восстановление работы кишечника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профилактику аллергических реакций и простудных заболеваний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снижение зрительной нагрузки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памяти, внимания и интеллектуального развития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поддержка организма ребенка в период адаптации в детском саду и школе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13cca41c9293d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429000"/>
            <a:ext cx="3908235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bWpMEp9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92842"/>
            <a:ext cx="6499357" cy="4336290"/>
          </a:xfrm>
          <a:prstGeom prst="rect">
            <a:avLst/>
          </a:prstGeom>
        </p:spPr>
      </p:pic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41601" t="22917" r="16797" b="13541"/>
          <a:stretch>
            <a:fillRect/>
          </a:stretch>
        </p:blipFill>
        <p:spPr bwMode="auto">
          <a:xfrm>
            <a:off x="6572264" y="4643446"/>
            <a:ext cx="24944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85786" y="4714884"/>
            <a:ext cx="4643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Здоровые дети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Время работы с комплексом 14 дней с повторением курса по мере необходимости.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3" name="Рисунок 2" descr="nina-sosteniendo-telefono-inteligente-pantalla-blanca_89718-157.jpg"/>
          <p:cNvPicPr>
            <a:picLocks noChangeAspect="1"/>
          </p:cNvPicPr>
          <p:nvPr/>
        </p:nvPicPr>
        <p:blipFill>
          <a:blip r:embed="rId3">
            <a:lum contrast="20000"/>
          </a:blip>
          <a:srcRect l="22125" r="14376"/>
          <a:stretch>
            <a:fillRect/>
          </a:stretch>
        </p:blipFill>
        <p:spPr>
          <a:xfrm>
            <a:off x="6286512" y="3850620"/>
            <a:ext cx="2798669" cy="293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1704">
            <a:off x="6566646" y="5467251"/>
            <a:ext cx="538919" cy="10342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kak-oblegchit-adaptatsiyu-rebenka-k-shk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1" y="214290"/>
            <a:ext cx="6152363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429132"/>
            <a:ext cx="62150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Развитие памяти, чтения и письма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Профилактический курс 10 дней с десятидневным перерывом. Сделать таких курсов 3-4 раза.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 так же комплекс можно включать по мере необходимости.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1601" t="22917" r="16797" b="13541"/>
          <a:stretch>
            <a:fillRect/>
          </a:stretch>
        </p:blipFill>
        <p:spPr bwMode="auto">
          <a:xfrm>
            <a:off x="6572264" y="4643446"/>
            <a:ext cx="24944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4eIPwZ7AF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500042"/>
            <a:ext cx="6477045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5366" y="4714884"/>
            <a:ext cx="6334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Гиперактивность, седативный эффект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Профилактический курс 14 дней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 повторением цикла по мере необходимости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3" name="Рисунок 2" descr="nina-sosteniendo-telefono-inteligente-pantalla-blanca_89718-157.jpg"/>
          <p:cNvPicPr>
            <a:picLocks noChangeAspect="1"/>
          </p:cNvPicPr>
          <p:nvPr/>
        </p:nvPicPr>
        <p:blipFill>
          <a:blip r:embed="rId3">
            <a:lum contrast="20000"/>
          </a:blip>
          <a:srcRect l="22125" r="14376"/>
          <a:stretch>
            <a:fillRect/>
          </a:stretch>
        </p:blipFill>
        <p:spPr>
          <a:xfrm>
            <a:off x="6286512" y="3850620"/>
            <a:ext cx="2798669" cy="293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1704">
            <a:off x="6566646" y="5467251"/>
            <a:ext cx="538919" cy="10342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scuo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142852"/>
            <a:ext cx="525840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4214818"/>
            <a:ext cx="60806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Бодрость и активность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Профилактический курс 15 дней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 повторением цикла после недельного перерыва.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 так же комплекс можно включать по мере необходимости.</a:t>
            </a:r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1601" t="22917" r="16797" b="13541"/>
          <a:stretch>
            <a:fillRect/>
          </a:stretch>
        </p:blipFill>
        <p:spPr bwMode="auto">
          <a:xfrm>
            <a:off x="6572264" y="4643446"/>
            <a:ext cx="24944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shutterstock_5125650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335" y="214290"/>
            <a:ext cx="5952069" cy="397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4572008"/>
            <a:ext cx="64294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Коррекция сна и хорошего настроения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Профилактический курс 20 дней с повторением цикла после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двухнедельного перерыва.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 так же комплекс можно включать по мере необходимости.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3" name="Рисунок 2" descr="nina-sosteniendo-telefono-inteligente-pantalla-blanca_89718-157.jpg"/>
          <p:cNvPicPr>
            <a:picLocks noChangeAspect="1"/>
          </p:cNvPicPr>
          <p:nvPr/>
        </p:nvPicPr>
        <p:blipFill>
          <a:blip r:embed="rId3">
            <a:lum contrast="20000"/>
          </a:blip>
          <a:srcRect l="22125" r="14376"/>
          <a:stretch>
            <a:fillRect/>
          </a:stretch>
        </p:blipFill>
        <p:spPr>
          <a:xfrm>
            <a:off x="6286512" y="3850620"/>
            <a:ext cx="2798669" cy="293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1704">
            <a:off x="6566646" y="5467251"/>
            <a:ext cx="538919" cy="10342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sp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42852"/>
            <a:ext cx="5214974" cy="349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4357694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Иммунитет в норме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Время работы с комплексом 14 дней с повторением курса по мере необходимости.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518</Words>
  <Application>Microsoft Office PowerPoint</Application>
  <PresentationFormat>Экран (4:3)</PresentationFormat>
  <Paragraphs>97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20</cp:revision>
  <dcterms:created xsi:type="dcterms:W3CDTF">2019-11-02T14:20:32Z</dcterms:created>
  <dcterms:modified xsi:type="dcterms:W3CDTF">2019-11-02T17:40:54Z</dcterms:modified>
</cp:coreProperties>
</file>