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542F6-14D9-4E7F-945F-94EFDA60FAD6}" type="datetimeFigureOut">
              <a:rPr lang="ru-RU" smtClean="0"/>
              <a:t>03.11.2019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4D73A-A566-43C7-95B1-8E33CAE36B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14282" y="4214818"/>
            <a:ext cx="5143536" cy="242889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Набор комплексов  </a:t>
            </a:r>
            <a:endParaRPr lang="ru-RU" sz="25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500" b="1" dirty="0" smtClean="0">
                <a:latin typeface="Arial" pitchFamily="34" charset="0"/>
                <a:cs typeface="Arial" pitchFamily="34" charset="0"/>
              </a:rPr>
              <a:t>Healthy Skin Light</a:t>
            </a:r>
            <a:endParaRPr lang="ru-RU" sz="25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25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Здоровая кожа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shutterstock_1796343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142852"/>
            <a:ext cx="5286412" cy="39839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helovek-0002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3929058" y="142852"/>
            <a:ext cx="3782012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44" y="4931174"/>
            <a:ext cx="6215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Волосы и ногти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21 день, с повторением цикла после двухнедельного перерыва. Работа с комплексом неограниченна.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253628_d0b25c41e01746d7840a3f13ef619cee~mv2.pn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2786050" y="285728"/>
            <a:ext cx="5989311" cy="42862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14282" y="5214950"/>
            <a:ext cx="61436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Юношеские прыщи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Время работы с комплексом 30 дней с повторением курса после недельного перерыва.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4">
            <a:lum contrast="10000"/>
          </a:blip>
          <a:srcRect l="18750"/>
          <a:stretch>
            <a:fillRect/>
          </a:stretch>
        </p:blipFill>
        <p:spPr>
          <a:xfrm>
            <a:off x="2571736" y="137357"/>
            <a:ext cx="6405624" cy="4434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357826"/>
            <a:ext cx="62151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30 дней с повторением после двухнедельного перерыва.</a:t>
            </a:r>
            <a:endParaRPr lang="ru-RU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/>
          <a:srcRect l="16406" t="10417" r="16797" b="6250"/>
          <a:stretch>
            <a:fillRect/>
          </a:stretch>
        </p:blipFill>
        <p:spPr bwMode="auto">
          <a:xfrm>
            <a:off x="2714612" y="214290"/>
            <a:ext cx="6209748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072074"/>
            <a:ext cx="58579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Профилактика раннего старения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Время работы с комплексом 14 дней с повторением курса после перерыва в 7 дней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Работа с комплексом неограниченна.</a:t>
            </a:r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09b523_944ceec1469a4e1b9e4779bcc5514a06~mv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" y="-428652"/>
            <a:ext cx="9144000" cy="60928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2643174" y="142852"/>
            <a:ext cx="6357982" cy="435771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160920"/>
            <a:ext cx="571504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latin typeface="Arial" pitchFamily="34" charset="0"/>
                <a:cs typeface="Arial" pitchFamily="34" charset="0"/>
              </a:rPr>
              <a:t>Красивая и ухоженная кожа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– показатель здоровья и возрастных изменений. Все, что происходит с организмом, отражается на качестве эпидермиса. Но даже если человек абсолютно здоров, коже нужно уделять повышенное внимание. Восстанавливается эпидермис самостоятельно только у детей – ухаживать за лицом нужно уже с подросткового возраста</a:t>
            </a:r>
            <a:r>
              <a:rPr lang="ru-RU" sz="1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r>
              <a:rPr lang="ru-RU" sz="1200" b="1" i="1" dirty="0">
                <a:latin typeface="Arial" pitchFamily="34" charset="0"/>
                <a:cs typeface="Arial" pitchFamily="34" charset="0"/>
              </a:rPr>
              <a:t>На состояние эпидермиса оказывают влияние внешние и внутренние факторы</a:t>
            </a:r>
            <a:r>
              <a:rPr lang="ru-RU" sz="1200" b="1" i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изменение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режима питания, его недостаток, рацион, обедненный полезными веществами;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нерациональный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режим дня, недостаток сна;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рабочий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режим на пределе возможностей;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недостаток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поступления кислорода в организм;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вредные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привычки: курение, употребление алкоголя;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недостаток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жидкости, нарушение водно-солевого баланса;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обострение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хронических заболеваний;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острые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болезненные состояния;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стрессы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нарушения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обменных процессов;</a:t>
            </a:r>
          </a:p>
          <a:p>
            <a:pPr lvl="0"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негативное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влияние внешних факторов: избыток ультрафиолета, ветреная погода, холод и жара;</a:t>
            </a:r>
          </a:p>
          <a:p>
            <a:pPr>
              <a:buFont typeface="Arial" pitchFamily="34" charset="0"/>
              <a:buChar char="•"/>
            </a:pPr>
            <a:r>
              <a:rPr lang="ru-RU" sz="1200" dirty="0" smtClean="0">
                <a:latin typeface="Arial" pitchFamily="34" charset="0"/>
                <a:cs typeface="Arial" pitchFamily="34" charset="0"/>
              </a:rPr>
              <a:t> малоактивный 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образ жизни.</a:t>
            </a:r>
          </a:p>
        </p:txBody>
      </p:sp>
      <p:pic>
        <p:nvPicPr>
          <p:cNvPr id="9" name="Рисунок 8" descr="boleznib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4572008"/>
            <a:ext cx="5012836" cy="221455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285720" y="4714884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Скругленный прямоугольник 5"/>
          <p:cNvSpPr/>
          <p:nvPr/>
        </p:nvSpPr>
        <p:spPr>
          <a:xfrm>
            <a:off x="3286116" y="214290"/>
            <a:ext cx="5715040" cy="6500858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3571868" y="406858"/>
            <a:ext cx="521497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человек ведет активный образ жизни, а лицо шелушится, или поры начинают вырабатывать излишек кожного сала, это сигнал, что нужно обратить внимание на работу нашего организма. Ухудшение состояние эпидермиса может свидетельствовать о развитии внутренних заболеваний.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улучшить состояние кожи, если обычного ухода с помощью любимых косметических средств недостаточно? Бежать к косметологу, чтобы сделали кабинетные процедуры: лазерную коррекцию, омолаживающие уколы, химический пилинг и прочее?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у всех на такой дорогостоящий уход за собой хватает средств и времени. Если проблема связана с состоянием здоровья, эффект от самых дорогостоящих процедур сохранится только на короткое время.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Сделать кожу более здоровой можно только с помощью комплексных мероприятий плюс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современного метода и технологий, таких как метод частотной коррекции работы организма и наш смартфон.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Да, да наш смартфон + АПК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Tech4me, а так же набора комплексов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Healthy Skin Light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нам дает такое арсенал: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Нормализация деятельности эндокринной системы, а также сердечнососудистой, центральной и периферической нервной системы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Восстановление нормальной микрофлоры кишечника и обмена веществ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Снижение концентрации холестерина в крови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работы мочеполовой и репродуктивной системы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Повышение устойчивости организма к инфекциям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Улучшение регуляции окислительно-восстановительных процессов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12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Улучшение структуры кожи, повышение ее упругость и эластичность</a:t>
            </a: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shutterstock_10796740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163404"/>
            <a:ext cx="2714644" cy="2329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hutterstock_567610447.jp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2786618" y="214290"/>
            <a:ext cx="6071662" cy="4049799"/>
          </a:xfrm>
          <a:prstGeom prst="rect">
            <a:avLst/>
          </a:prstGeom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8125" t="52083" r="26758" b="12500"/>
          <a:stretch>
            <a:fillRect/>
          </a:stretch>
        </p:blipFill>
        <p:spPr bwMode="auto">
          <a:xfrm>
            <a:off x="214282" y="4357694"/>
            <a:ext cx="550072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 l="16406" t="13541" r="16211" b="9375"/>
          <a:stretch>
            <a:fillRect/>
          </a:stretch>
        </p:blipFill>
        <p:spPr bwMode="auto">
          <a:xfrm>
            <a:off x="2428860" y="142852"/>
            <a:ext cx="6572296" cy="4229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14282" y="4786322"/>
          <a:ext cx="6096000" cy="111252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Утро профилактика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7 до 9 утра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ru-RU" sz="12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200" b="1" dirty="0" smtClean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Работаем в течение</a:t>
                      </a:r>
                    </a:p>
                    <a:p>
                      <a:pPr algn="ctr"/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1 месяца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День профилактика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12 до 17 дня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Вечер профилактика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с</a:t>
                      </a:r>
                      <a:r>
                        <a:rPr lang="ru-RU" sz="1200" b="1" baseline="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 19 до 21 вечера</a:t>
                      </a:r>
                      <a:endParaRPr lang="ru-RU" sz="1200" b="1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/>
          <a:srcRect l="17578" t="13541" r="17968" b="9375"/>
          <a:stretch>
            <a:fillRect/>
          </a:stretch>
        </p:blipFill>
        <p:spPr bwMode="auto">
          <a:xfrm>
            <a:off x="2714612" y="179221"/>
            <a:ext cx="6072230" cy="40849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4929198"/>
            <a:ext cx="61436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Снятие обострения аллергии, астмы, кожных проблем на фоне стресса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Работаем с комплексом по необходимости</a:t>
            </a:r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detoksikaciya_2.jpg"/>
          <p:cNvPicPr>
            <a:picLocks noChangeAspect="1"/>
          </p:cNvPicPr>
          <p:nvPr/>
        </p:nvPicPr>
        <p:blipFill>
          <a:blip r:embed="rId4">
            <a:lum bright="10000" contrast="40000"/>
          </a:blip>
          <a:stretch>
            <a:fillRect/>
          </a:stretch>
        </p:blipFill>
        <p:spPr>
          <a:xfrm>
            <a:off x="3214678" y="357166"/>
            <a:ext cx="5265496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42876" y="4645422"/>
            <a:ext cx="63579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Очистка организма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комплексом </a:t>
            </a: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работать так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 включать </a:t>
            </a: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 раз в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день, общий </a:t>
            </a: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курс </a:t>
            </a:r>
            <a:r>
              <a:rPr lang="ru-RU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30 дней. </a:t>
            </a:r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Повторение курса по необходимости.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1d2b259415590eedb71435062576be52.jpe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3500430" y="290766"/>
            <a:ext cx="5174170" cy="42812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14282" y="5072074"/>
            <a:ext cx="61436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Косметология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14 дней  с повторением цикла после двухнедельного перерыва. Сделать 2-3 таких курса.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от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838" y="103340"/>
            <a:ext cx="2159146" cy="1968338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35742" t="21875" r="20898" b="17708"/>
          <a:stretch>
            <a:fillRect/>
          </a:stretch>
        </p:blipFill>
        <p:spPr bwMode="auto">
          <a:xfrm>
            <a:off x="6572264" y="4826868"/>
            <a:ext cx="2500330" cy="1959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1200-1.jpeg"/>
          <p:cNvPicPr>
            <a:picLocks noChangeAspect="1"/>
          </p:cNvPicPr>
          <p:nvPr/>
        </p:nvPicPr>
        <p:blipFill>
          <a:blip r:embed="rId4">
            <a:lum contrast="10000"/>
          </a:blip>
          <a:stretch>
            <a:fillRect/>
          </a:stretch>
        </p:blipFill>
        <p:spPr>
          <a:xfrm>
            <a:off x="3643306" y="142852"/>
            <a:ext cx="4429156" cy="442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5000636"/>
            <a:ext cx="6072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Профилактика морщин и шрамов</a:t>
            </a:r>
          </a:p>
          <a:p>
            <a:pPr algn="ctr"/>
            <a:endParaRPr lang="ru-RU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Ставить комплекс 1 раз в день, общий курс  30 дней, с повторением цикла после двухнедельного перерыва. Работа с комплексом неограниченна.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578</Words>
  <Application>Microsoft Office PowerPoint</Application>
  <PresentationFormat>Экран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26</cp:revision>
  <dcterms:created xsi:type="dcterms:W3CDTF">2019-11-03T15:47:27Z</dcterms:created>
  <dcterms:modified xsi:type="dcterms:W3CDTF">2019-11-03T20:07:48Z</dcterms:modified>
</cp:coreProperties>
</file>