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6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4C9D-CDF5-4705-A4F3-9D787040860E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D4901-458C-4799-8B44-59BE442E0F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357694"/>
            <a:ext cx="4857784" cy="207170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Мужское здоровье Вместе с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АПК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TECH4ME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grandfather-with-son-and-grandson-smiling_rtd9y1CB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44" y="238124"/>
            <a:ext cx="5643570" cy="376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1002629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142844" y="2500306"/>
            <a:ext cx="6572296" cy="389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86050" y="428604"/>
            <a:ext cx="621510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Мужское здоровье</a:t>
            </a:r>
          </a:p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 Антиинфаркт</a:t>
            </a:r>
          </a:p>
          <a:p>
            <a:pPr algn="ctr"/>
            <a:endParaRPr lang="ru-RU" b="1" dirty="0">
              <a:solidFill>
                <a:srgbClr val="2AA65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30 дней, с повторением цикла при необходимости.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chistka-organizma-v2.or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00" y="2357430"/>
            <a:ext cx="6858048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285728"/>
            <a:ext cx="66437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Мужское здоровье</a:t>
            </a:r>
          </a:p>
          <a:p>
            <a:pPr algn="ctr"/>
            <a:endParaRPr lang="ru-RU" b="1" dirty="0">
              <a:solidFill>
                <a:srgbClr val="2AA65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Включать комплекс можно каждый день в течении 2-4 недель и повторять по мере необходимости.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bg_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1" y="2643182"/>
            <a:ext cx="5152589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28827" y="500042"/>
            <a:ext cx="671517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Мужское здоровье </a:t>
            </a:r>
          </a:p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Пищеварение в норме</a:t>
            </a:r>
          </a:p>
          <a:p>
            <a:pPr algn="ctr"/>
            <a:endParaRPr lang="ru-RU" b="1" dirty="0" smtClean="0">
              <a:solidFill>
                <a:srgbClr val="2AA65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Время </a:t>
            </a:r>
            <a:r>
              <a:rPr lang="ru-RU" b="1" dirty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работы с комплексом 14 дней с повторением курса по мере необходимости.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50285-15401898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143116"/>
            <a:ext cx="6643734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142852"/>
            <a:ext cx="64293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Мужское здоровье</a:t>
            </a:r>
          </a:p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 Позвоночник и суставы в норме</a:t>
            </a:r>
            <a:r>
              <a:rPr lang="ru-RU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Время работы с комплексами 21 день, с повторением цикла после двухнедельного перерыва.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weatshirt-Men-White-Man-Pullover-Hip-H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6858000" cy="6858000"/>
          </a:xfrm>
          <a:prstGeom prst="rect">
            <a:avLst/>
          </a:prstGeom>
        </p:spPr>
      </p:pic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4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0430" y="71414"/>
            <a:ext cx="5500694" cy="37862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571868" y="142852"/>
            <a:ext cx="52864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 сожалению, за последние десятилетия многие заболевания серьезно «помолодели». Раньше ряд болезней, например, инфаркты и инсульты, крайне редко встречались у молодых людей, а теперь эти заболевания поражают мужчин в самом расцвете сил, нередко приводя к инвалидизации и нетрудоспособности.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Не только стрессы и плохая экология приводят мужчину к раннему уходу и болезням,  но и вредные привычки. Все знают, что курить вредно, а все равно курят, злоупотребление алкоголем тоже вредно, но все равно пьют.  Вот и возникают разные проблемы со здоровьем.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Так же, как и у женщин, у них болит сердце, суставы, желудок, печень и так далее. И  так же, как у женщин возникают женские болезни, у мужчин  возникают свои, мужские, а это сказывается на снижении половой активности и неудовлетворенности.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6" name="Рисунок 15" descr="3234998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142844" y="4005852"/>
            <a:ext cx="4143404" cy="276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000364" y="142852"/>
            <a:ext cx="6000792" cy="38576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14710" y="214290"/>
            <a:ext cx="557213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Мужчинам явно нужно тщательней заботиться о своём здоровье. И в этом может помочь метод частотной коррекции организма, пробор 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ECH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и набор комплексов «Мужское здоровье».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Работа с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комплексами дает: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хорошее самочувствие и здоровый вид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более устойчивый иммунитет и заряд бодрости на каждый день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улучшение сексуальной функции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защиту для сердца и сосудов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улучшает пищеварение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стимулирует умственную и физическую работоспособность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возможность организму восстановить гормональный фон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Но главный плюс в простоте и комфорте работы с прибором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ECH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. Вам всего лишь будет нужно запустить приложение, включить нужный комплекс или программу, и положить смартфон в карман.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Приказ-на-продление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71406" y="4071942"/>
            <a:ext cx="3571550" cy="267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20180912152039.jpe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42844" y="2428868"/>
            <a:ext cx="6737138" cy="377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28992" y="428604"/>
            <a:ext cx="52636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Мужская формула активности</a:t>
            </a:r>
          </a:p>
          <a:p>
            <a:pPr algn="ctr"/>
            <a:endParaRPr lang="ru-RU" b="1" dirty="0">
              <a:solidFill>
                <a:srgbClr val="2AA65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Время работы с комплексом 30 дней с повторением курса по мере необходимости.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prostatilen-ukoli-2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357158" y="2071678"/>
            <a:ext cx="6215106" cy="466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43174" y="214290"/>
            <a:ext cx="65008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Мужское здоровье </a:t>
            </a:r>
          </a:p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Простатит и Аденома простаты</a:t>
            </a:r>
          </a:p>
          <a:p>
            <a:pPr algn="ctr"/>
            <a:endParaRPr lang="ru-RU" b="1" dirty="0">
              <a:solidFill>
                <a:srgbClr val="2AA65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Время работы с комплексом 25 дней, с повторением цикла после двухнедельного перерыва.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shutterstock_1060449161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42844" y="2357430"/>
            <a:ext cx="6416587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14612" y="142852"/>
            <a:ext cx="628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Мужское здоровье </a:t>
            </a:r>
          </a:p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Здоровые нервы, Антистресс, Депрессия</a:t>
            </a:r>
          </a:p>
          <a:p>
            <a:pPr algn="ctr"/>
            <a:endParaRPr lang="ru-RU" b="1" dirty="0">
              <a:solidFill>
                <a:srgbClr val="2AA65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Время работы с комплексом 21 день, с повторением курса по мере необходимости.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chest-p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76" y="2428868"/>
            <a:ext cx="6390826" cy="426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7554" y="285728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Мужское здоровье</a:t>
            </a:r>
          </a:p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 Сердце</a:t>
            </a:r>
          </a:p>
          <a:p>
            <a:pPr algn="ctr"/>
            <a:endParaRPr lang="ru-RU" b="1" dirty="0">
              <a:solidFill>
                <a:srgbClr val="2AA65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Время работы с комплексом 10 дней с повторением цикла по мере необходимости.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Blog-68-Why-you-should-start-with-strateg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285992"/>
            <a:ext cx="6533387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86050" y="214290"/>
            <a:ext cx="60722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Мужское здоровье </a:t>
            </a:r>
          </a:p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Мозговая активность</a:t>
            </a:r>
          </a:p>
          <a:p>
            <a:pPr algn="ctr"/>
            <a:endParaRPr lang="ru-RU" b="1" dirty="0">
              <a:solidFill>
                <a:srgbClr val="2AA65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Время работы с комплексом 20 дней с повторением курса после недельного перерыва.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8" name="Рисунок 7" descr="file.png"/>
          <p:cNvPicPr>
            <a:picLocks noChangeAspect="1"/>
          </p:cNvPicPr>
          <p:nvPr/>
        </p:nvPicPr>
        <p:blipFill>
          <a:blip r:embed="rId3">
            <a:lum bright="10000"/>
          </a:blip>
          <a:srcRect l="12834" t="-2338" r="31737"/>
          <a:stretch>
            <a:fillRect/>
          </a:stretch>
        </p:blipFill>
        <p:spPr>
          <a:xfrm>
            <a:off x="6529104" y="3784695"/>
            <a:ext cx="2500330" cy="3073305"/>
          </a:xfrm>
          <a:prstGeom prst="rect">
            <a:avLst/>
          </a:prstGeom>
        </p:spPr>
      </p:pic>
      <p:pic>
        <p:nvPicPr>
          <p:cNvPr id="10" name="Рисунок 9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870" y="4357694"/>
            <a:ext cx="885534" cy="191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insult-griji-1600x10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357430"/>
            <a:ext cx="6465039" cy="431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86116" y="285728"/>
            <a:ext cx="54292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Мужское здоровье</a:t>
            </a:r>
          </a:p>
          <a:p>
            <a:pPr algn="ctr"/>
            <a:r>
              <a:rPr lang="ru-RU" sz="2400" b="1" dirty="0" smtClean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 Антиинсульт</a:t>
            </a:r>
          </a:p>
          <a:p>
            <a:pPr algn="ctr"/>
            <a:endParaRPr lang="ru-RU" b="1" dirty="0">
              <a:solidFill>
                <a:srgbClr val="2AA65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2AA656"/>
                </a:solidFill>
                <a:latin typeface="Arial" pitchFamily="34" charset="0"/>
                <a:cs typeface="Arial" pitchFamily="34" charset="0"/>
              </a:rPr>
              <a:t>Время работы с комплексами 21 день, с повторением цикла после двухнедельного перерыва.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302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15</cp:revision>
  <dcterms:created xsi:type="dcterms:W3CDTF">2019-11-01T18:24:42Z</dcterms:created>
  <dcterms:modified xsi:type="dcterms:W3CDTF">2019-11-01T20:54:48Z</dcterms:modified>
</cp:coreProperties>
</file>