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5903893"/>
            <a:ext cx="37355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«Быстрая помощь»</a:t>
            </a:r>
            <a:endParaRPr lang="ru-RU" sz="28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5" name="Рисунок 4" descr="c687c7effdf7379f4af5dbbb6cd99c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35917"/>
            <a:ext cx="3000364" cy="225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0" y="2428868"/>
            <a:ext cx="3280228" cy="216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epositphotos_65778935_s-2019-m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877" y="142852"/>
            <a:ext cx="3423883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3026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786190"/>
            <a:ext cx="3143272" cy="209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s://vmestovalidola.com/wp-content/uploads/2014/08/d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0"/>
            <a:ext cx="4175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/>
          <a:srcRect l="33594" t="26041" r="28320" b="52084"/>
          <a:stretch>
            <a:fillRect/>
          </a:stretch>
        </p:blipFill>
        <p:spPr bwMode="auto">
          <a:xfrm>
            <a:off x="500063" y="4214813"/>
            <a:ext cx="8181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42938" y="3435494"/>
            <a:ext cx="7572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нарушений кровообращения, снижение уровня стресса и нормализация сна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Kak-ochistit-organ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94022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 l="33398" t="40625" r="28516" b="30208"/>
          <a:stretch>
            <a:fillRect/>
          </a:stretch>
        </p:blipFill>
        <p:spPr bwMode="auto">
          <a:xfrm>
            <a:off x="1142976" y="3786190"/>
            <a:ext cx="679804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42910" y="2786063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 Narrow" pitchFamily="34" charset="0"/>
                <a:ea typeface="Microsoft YaHei" pitchFamily="34" charset="-122"/>
              </a:rPr>
              <a:t>Профилактика простудных заболеваний и коррекция работы желудочно-кишечного тракта, снимает усталость, раздражительность и напряженность, повышает работоспособность, внимание, жизненный тонус.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HP\Desktop\detox-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153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 l="33398" t="49622" r="27930" b="21875"/>
          <a:stretch>
            <a:fillRect/>
          </a:stretch>
        </p:blipFill>
        <p:spPr bwMode="auto">
          <a:xfrm>
            <a:off x="1143000" y="3857625"/>
            <a:ext cx="692626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214414" y="3000372"/>
            <a:ext cx="6357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Снятие токсической нагрузки, поддержка работы печени и почек</a:t>
            </a:r>
            <a:r>
              <a:rPr lang="ru-RU" b="1" dirty="0">
                <a:solidFill>
                  <a:srgbClr val="15AB2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125" t="27083" r="20898" b="16666"/>
          <a:stretch>
            <a:fillRect/>
          </a:stretch>
        </p:blipFill>
        <p:spPr bwMode="auto">
          <a:xfrm>
            <a:off x="1857375" y="3571875"/>
            <a:ext cx="5294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Users\HP\Desktop\jjb2tswwej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355581" cy="281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285410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Универсальные программы коррекции </a:t>
            </a:r>
          </a:p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(аллергия, простуда, проблемы желудочно-кишечного тракта и др.)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Fotolia_8823885_L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85918" y="0"/>
            <a:ext cx="552277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 l="33398" t="59375" r="27930" b="27083"/>
          <a:stretch>
            <a:fillRect/>
          </a:stretch>
        </p:blipFill>
        <p:spPr bwMode="auto">
          <a:xfrm>
            <a:off x="571500" y="5072063"/>
            <a:ext cx="820896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285852" y="4282867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Настройка организма на активный день и снятие усталости вечером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_ukrepit_immunitet_i_nuzhny_li_dlya_etogo_lekarstvennye_sred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423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 l="33807" t="36458" r="27930" b="30208"/>
          <a:stretch>
            <a:fillRect/>
          </a:stretch>
        </p:blipFill>
        <p:spPr bwMode="auto">
          <a:xfrm>
            <a:off x="2286031" y="3500438"/>
            <a:ext cx="67151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072066" y="1214422"/>
            <a:ext cx="39290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простудных и вирусных заболеваний в весенне-осенний период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0110" cy="35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 l="33398" t="43750" r="27930" b="29166"/>
          <a:stretch>
            <a:fillRect/>
          </a:stretch>
        </p:blipFill>
        <p:spPr bwMode="auto">
          <a:xfrm>
            <a:off x="642938" y="3571876"/>
            <a:ext cx="8159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214938" y="642938"/>
            <a:ext cx="3786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Поддержание здоровья, активности, снятие усталости спины и глаз в дни поездок, командировок и быстрое восстановление после них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HP\Desktop\Povyshenie_potencii_u_muzhchin_posle_60_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290" b="8000"/>
          <a:stretch>
            <a:fillRect/>
          </a:stretch>
        </p:blipFill>
        <p:spPr bwMode="auto">
          <a:xfrm>
            <a:off x="1785917" y="0"/>
            <a:ext cx="5459917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 l="33398" t="41667" r="27930" b="27083"/>
          <a:stretch>
            <a:fillRect/>
          </a:stretch>
        </p:blipFill>
        <p:spPr bwMode="auto">
          <a:xfrm>
            <a:off x="1071563" y="3714752"/>
            <a:ext cx="67579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28625" y="2857496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заболеваний мужской мочеполовой сферы, усиление потенции и снятие стресса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klimaks-u-zhenshchiny.jpg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57356" y="0"/>
            <a:ext cx="5623150" cy="328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 l="33594" t="36458" r="28320" b="39583"/>
          <a:stretch>
            <a:fillRect/>
          </a:stretch>
        </p:blipFill>
        <p:spPr bwMode="auto">
          <a:xfrm>
            <a:off x="857250" y="4214813"/>
            <a:ext cx="7469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357313" y="3364056"/>
            <a:ext cx="6500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женских болезней, снижение уровня стресса, нормализация сна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</cp:revision>
  <dcterms:created xsi:type="dcterms:W3CDTF">2019-10-23T15:02:53Z</dcterms:created>
  <dcterms:modified xsi:type="dcterms:W3CDTF">2019-11-01T15:02:03Z</dcterms:modified>
</cp:coreProperties>
</file>