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4" r:id="rId3"/>
    <p:sldId id="265" r:id="rId4"/>
    <p:sldId id="266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AB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291FD-BF3A-4BA7-8764-22F72DE3C5C9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6388A-81F1-4FA2-86EC-7E5B0E173C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5903893"/>
            <a:ext cx="37355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Набор комплексов: </a:t>
            </a:r>
          </a:p>
          <a:p>
            <a:pPr algn="ctr"/>
            <a:r>
              <a:rPr lang="ru-RU" sz="2800" b="1" dirty="0" smtClean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«Аллергия»</a:t>
            </a:r>
            <a:endParaRPr lang="ru-RU" sz="2800" b="1" dirty="0">
              <a:solidFill>
                <a:srgbClr val="15AB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9" name="Рисунок 8" descr="allerg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000240"/>
            <a:ext cx="6852499" cy="37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:\D\Старый рабочий стол\HPSP\Для Миши\0002-lechenie-allergii-prichinyi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b="10855"/>
          <a:stretch>
            <a:fillRect/>
          </a:stretch>
        </p:blipFill>
        <p:spPr bwMode="auto">
          <a:xfrm>
            <a:off x="2000232" y="0"/>
            <a:ext cx="5469552" cy="2746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 l="33823" t="27083" r="27930" b="42708"/>
          <a:stretch>
            <a:fillRect/>
          </a:stretch>
        </p:blipFill>
        <p:spPr bwMode="auto">
          <a:xfrm>
            <a:off x="1428750" y="4000500"/>
            <a:ext cx="64325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214313" y="2862860"/>
            <a:ext cx="87153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Оказывает противовоспалительное действие, снижает аллергические проявления на продукты питания, шерсть животных, пыль, нормализует работу желудочно-кишечного тракта, снижает токсическую нагрузку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:\D\Старый рабочий стол\HPSP\Для Миши\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0"/>
            <a:ext cx="4912597" cy="2571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 l="33398" t="27083" r="27930" b="29167"/>
          <a:stretch>
            <a:fillRect/>
          </a:stretch>
        </p:blipFill>
        <p:spPr bwMode="auto">
          <a:xfrm>
            <a:off x="2071688" y="3643313"/>
            <a:ext cx="50514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0" y="2556213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Снимает воспаление слизистых оболочек, оказывает противовоспалительное действие, снижает аллергические проявления на пыльцу растений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D\Старый рабочий стол\HPSP\Для Миши\1540196488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4643438" cy="3121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 l="33398" t="29167" r="27930" b="28125"/>
          <a:stretch>
            <a:fillRect/>
          </a:stretch>
        </p:blipFill>
        <p:spPr bwMode="auto">
          <a:xfrm>
            <a:off x="1785938" y="3143250"/>
            <a:ext cx="598011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4500563" y="467851"/>
            <a:ext cx="46434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В комплексном лечении применяется при бронхоспазмах, улучшает общее состояние, нормализует работу иммунной системы и желудочно-кишечного тракта, снижает токсическую нагрузку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D:\D\Старый рабочий стол\HPSP\Для Миши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08771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3"/>
          <a:srcRect l="33398" t="40625" r="27930" b="25000"/>
          <a:stretch>
            <a:fillRect/>
          </a:stretch>
        </p:blipFill>
        <p:spPr bwMode="auto">
          <a:xfrm>
            <a:off x="1428750" y="3429000"/>
            <a:ext cx="6858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4643438" y="1071563"/>
            <a:ext cx="43576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Профилактика расстройств пищеварения, воспаления кишечника, вздутия и метеоризма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D:\D\Старый рабочий стол\HPSP\Для Миши\Dyskinesia_gelchevyvodyashikh_putey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-1"/>
            <a:ext cx="5316811" cy="3523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/>
          <a:srcRect l="33398" t="43324" r="28516" b="40625"/>
          <a:stretch>
            <a:fillRect/>
          </a:stretch>
        </p:blipFill>
        <p:spPr bwMode="auto">
          <a:xfrm>
            <a:off x="428625" y="4929188"/>
            <a:ext cx="81375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642938" y="3571875"/>
            <a:ext cx="77866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Регуляция работы желудочно-кишечного тракта, способствует предотвращению, коррекции и нарушения моторики желчного пузыря, желчных протоков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94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5</cp:revision>
  <dcterms:created xsi:type="dcterms:W3CDTF">2019-10-23T15:02:53Z</dcterms:created>
  <dcterms:modified xsi:type="dcterms:W3CDTF">2019-10-23T15:34:44Z</dcterms:modified>
</cp:coreProperties>
</file>